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8" r:id="rId5"/>
    <p:sldId id="278" r:id="rId6"/>
    <p:sldId id="279" r:id="rId7"/>
    <p:sldId id="28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00" r:id="rId16"/>
    <p:sldId id="271" r:id="rId17"/>
    <p:sldId id="272" r:id="rId18"/>
    <p:sldId id="273" r:id="rId19"/>
    <p:sldId id="274" r:id="rId20"/>
    <p:sldId id="275" r:id="rId21"/>
    <p:sldId id="277" r:id="rId22"/>
    <p:sldId id="268" r:id="rId23"/>
    <p:sldId id="269" r:id="rId24"/>
    <p:sldId id="27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</p:sldIdLst>
  <p:sldSz cx="9144000" cy="5143500" type="screen16x9"/>
  <p:notesSz cx="9144000" cy="5143500"/>
  <p:embeddedFontLst>
    <p:embeddedFont>
      <p:font typeface="Open Sans" panose="020B0606030504020204" pitchFamily="34" charset="0"/>
      <p:regular r:id="rId44"/>
      <p:bold r:id="rId45"/>
      <p:italic r:id="rId46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744" y="84"/>
      </p:cViewPr>
      <p:guideLst>
        <p:guide pos="2880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 bwMode="auto"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 bwMode="auto"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 bwMode="auto"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 bwMode="auto">
            <a:xfrm>
              <a:off x="2954694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 bwMode="auto"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 bwMode="auto"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 bwMode="auto">
          <a:xfrm>
            <a:off x="3152788" y="3505340"/>
            <a:ext cx="2831320" cy="409214"/>
            <a:chOff x="3156341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 bwMode="auto"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 bwMode="auto"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 bwMode="auto">
            <a:xfrm>
              <a:off x="3156341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 bwMode="auto">
          <a:xfrm rot="-1303748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 bwMode="auto"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 bwMode="auto"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 bwMode="auto">
            <a:xfrm>
              <a:off x="1744700" y="1884475"/>
              <a:ext cx="689875" cy="847049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 bwMode="auto">
            <a:xfrm>
              <a:off x="1615824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 bwMode="auto"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 bwMode="auto"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 bwMode="auto"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 bwMode="auto"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 bwMode="auto"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 bwMode="auto">
            <a:xfrm>
              <a:off x="231075" y="3178774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 bwMode="auto"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 bwMode="auto"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 bwMode="auto">
          <a:xfrm rot="1303748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 bwMode="auto"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 bwMode="auto"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 bwMode="auto">
            <a:xfrm>
              <a:off x="1744700" y="1884475"/>
              <a:ext cx="689875" cy="847049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 bwMode="auto">
            <a:xfrm>
              <a:off x="1615824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 bwMode="auto"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 bwMode="auto"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 bwMode="auto"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 bwMode="auto"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 bwMode="auto"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 bwMode="auto">
            <a:xfrm>
              <a:off x="231075" y="3178774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 bwMode="auto"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 bwMode="auto"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 bwMode="auto">
          <a:xfrm>
            <a:off x="2101800" y="2309850"/>
            <a:ext cx="4940399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 hasCustomPrompt="1"/>
          </p:nvPr>
        </p:nvSpPr>
        <p:spPr bwMode="auto">
          <a:xfrm>
            <a:off x="699633" y="1136068"/>
            <a:ext cx="7738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900" b="0">
                <a:solidFill>
                  <a:schemeClr val="dk1"/>
                </a:solidFill>
                <a:latin typeface="Lato Black"/>
                <a:ea typeface="Lato Black"/>
                <a:cs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3" name="Google Shape;113;p12"/>
          <p:cNvSpPr txBox="1">
            <a:spLocks noGrp="1"/>
          </p:cNvSpPr>
          <p:nvPr>
            <p:ph type="subTitle" idx="1"/>
          </p:nvPr>
        </p:nvSpPr>
        <p:spPr bwMode="auto">
          <a:xfrm>
            <a:off x="699908" y="317808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14" name="Google Shape;114;p12"/>
          <p:cNvGrpSpPr/>
          <p:nvPr/>
        </p:nvGrpSpPr>
        <p:grpSpPr bwMode="auto"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15" name="Google Shape;115;p12"/>
            <p:cNvSpPr/>
            <p:nvPr/>
          </p:nvSpPr>
          <p:spPr bwMode="auto"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 bwMode="auto"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7" name="Google Shape;117;p12"/>
          <p:cNvGrpSpPr/>
          <p:nvPr/>
        </p:nvGrpSpPr>
        <p:grpSpPr bwMode="auto">
          <a:xfrm rot="-1303748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18" name="Google Shape;118;p12"/>
            <p:cNvSpPr/>
            <p:nvPr/>
          </p:nvSpPr>
          <p:spPr bwMode="auto"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 bwMode="auto"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 bwMode="auto">
            <a:xfrm>
              <a:off x="1744700" y="1884475"/>
              <a:ext cx="689875" cy="847049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 bwMode="auto">
            <a:xfrm>
              <a:off x="1615824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 bwMode="auto"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 bwMode="auto"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 bwMode="auto"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 bwMode="auto"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 bwMode="auto"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 bwMode="auto">
            <a:xfrm>
              <a:off x="231075" y="3178774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 bwMode="auto"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" name="Google Shape;129;p12"/>
            <p:cNvSpPr/>
            <p:nvPr/>
          </p:nvSpPr>
          <p:spPr bwMode="auto"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 bwMode="auto">
          <a:xfrm rot="1303748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31" name="Google Shape;131;p12"/>
            <p:cNvSpPr/>
            <p:nvPr/>
          </p:nvSpPr>
          <p:spPr bwMode="auto"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 bwMode="auto"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" name="Google Shape;133;p12"/>
            <p:cNvSpPr/>
            <p:nvPr/>
          </p:nvSpPr>
          <p:spPr bwMode="auto">
            <a:xfrm>
              <a:off x="1744700" y="1884475"/>
              <a:ext cx="689875" cy="847049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" name="Google Shape;134;p12"/>
            <p:cNvSpPr/>
            <p:nvPr/>
          </p:nvSpPr>
          <p:spPr bwMode="auto">
            <a:xfrm>
              <a:off x="1615824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" name="Google Shape;135;p12"/>
            <p:cNvSpPr/>
            <p:nvPr/>
          </p:nvSpPr>
          <p:spPr bwMode="auto"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" name="Google Shape;136;p12"/>
            <p:cNvSpPr/>
            <p:nvPr/>
          </p:nvSpPr>
          <p:spPr bwMode="auto"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 bwMode="auto"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 bwMode="auto"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 bwMode="auto"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 bwMode="auto">
            <a:xfrm>
              <a:off x="231075" y="3178774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 bwMode="auto"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 bwMode="auto"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userDrawn="1">
  <p:cSld name="CUSTOM_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 bwMode="auto">
          <a:xfrm>
            <a:off x="361214" y="1570886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2" hasCustomPrompt="1"/>
          </p:nvPr>
        </p:nvSpPr>
        <p:spPr bwMode="auto">
          <a:xfrm>
            <a:off x="6036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 bwMode="auto">
          <a:xfrm>
            <a:off x="790664" y="2669045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 2" userDrawn="1">
  <p:cSld name="CUSTOM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 bwMode="auto"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 bwMode="auto"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 bwMode="auto"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hree columns 1" userDrawn="1">
  <p:cSld name="TITLE_AND_TWO_COLUMNS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 bwMode="auto">
          <a:xfrm>
            <a:off x="1916519" y="328257"/>
            <a:ext cx="53124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1"/>
          </p:nvPr>
        </p:nvSpPr>
        <p:spPr bwMode="auto">
          <a:xfrm>
            <a:off x="704629" y="2999889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2"/>
          </p:nvPr>
        </p:nvSpPr>
        <p:spPr bwMode="auto">
          <a:xfrm>
            <a:off x="6145032" y="2992488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3"/>
          </p:nvPr>
        </p:nvSpPr>
        <p:spPr bwMode="auto">
          <a:xfrm>
            <a:off x="3409906" y="3497750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4"/>
          </p:nvPr>
        </p:nvSpPr>
        <p:spPr bwMode="auto">
          <a:xfrm>
            <a:off x="704629" y="3291903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5"/>
          </p:nvPr>
        </p:nvSpPr>
        <p:spPr bwMode="auto">
          <a:xfrm>
            <a:off x="6145032" y="3284502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6"/>
          </p:nvPr>
        </p:nvSpPr>
        <p:spPr bwMode="auto">
          <a:xfrm>
            <a:off x="3409906" y="3795998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four columns" userDrawn="1">
  <p:cSld name="TITLE_AND_TWO_COLUMNS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 bwMode="auto">
          <a:xfrm>
            <a:off x="1980320" y="374145"/>
            <a:ext cx="51966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 bwMode="auto">
          <a:xfrm>
            <a:off x="725578" y="3269560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 bwMode="auto">
          <a:xfrm>
            <a:off x="6522462" y="3269560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 bwMode="auto">
          <a:xfrm>
            <a:off x="4592383" y="3269560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 bwMode="auto">
          <a:xfrm>
            <a:off x="4592375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 bwMode="auto">
          <a:xfrm>
            <a:off x="2655658" y="3269560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 bwMode="auto">
          <a:xfrm>
            <a:off x="72557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7"/>
          </p:nvPr>
        </p:nvSpPr>
        <p:spPr bwMode="auto">
          <a:xfrm>
            <a:off x="6522462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8"/>
          </p:nvPr>
        </p:nvSpPr>
        <p:spPr bwMode="auto">
          <a:xfrm>
            <a:off x="265565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 2" userDrawn="1">
  <p:cSld name="TITLE_ONLY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 bwMode="auto">
          <a:xfrm>
            <a:off x="2465400" y="339363"/>
            <a:ext cx="42132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72" name="Google Shape;172;p18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173" name="Google Shape;173;p18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174" name="Google Shape;174;p18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" name="Google Shape;176;p18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" name="Google Shape;177;p18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" name="Google Shape;179;p18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0" name="Google Shape;180;p18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2" name="Google Shape;182;p18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183" name="Google Shape;183;p18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5" name="Google Shape;185;p18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" name="Google Shape;187;p18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" name="Google Shape;188;p18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" name="Google Shape;189;p18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Reviews and two columns" userDrawn="1">
  <p:cSld name="ONE_COLUMN_TEXT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 bwMode="auto"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 bwMode="auto"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userDrawn="1">
  <p:cSld name="ONE_COLUMN_TEXT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 bwMode="auto">
          <a:xfrm>
            <a:off x="5222311" y="1560414"/>
            <a:ext cx="3212100" cy="9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 bwMode="auto">
          <a:xfrm>
            <a:off x="5222311" y="2644520"/>
            <a:ext cx="3212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2"/>
          </p:nvPr>
        </p:nvSpPr>
        <p:spPr bwMode="auto">
          <a:xfrm>
            <a:off x="5519311" y="2228937"/>
            <a:ext cx="2618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98" name="Google Shape;198;p20"/>
          <p:cNvGrpSpPr/>
          <p:nvPr/>
        </p:nvGrpSpPr>
        <p:grpSpPr bwMode="auto"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99" name="Google Shape;199;p20"/>
            <p:cNvSpPr/>
            <p:nvPr/>
          </p:nvSpPr>
          <p:spPr bwMode="auto"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 bwMode="auto"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3018" y="1927556"/>
            <a:ext cx="1982099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 bwMode="auto"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 bwMode="auto">
          <a:xfrm>
            <a:off x="5358122" y="25802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3"/>
          <p:cNvSpPr/>
          <p:nvPr/>
        </p:nvSpPr>
        <p:spPr bwMode="auto">
          <a:xfrm flipH="1">
            <a:off x="6083456" y="399142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" name="Google Shape;50;p3"/>
          <p:cNvSpPr/>
          <p:nvPr/>
        </p:nvSpPr>
        <p:spPr bwMode="auto">
          <a:xfrm>
            <a:off x="6083456" y="1106178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 2" userDrawn="1">
  <p:cSld name="ONE_COLUMN_TEXT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 bwMode="auto">
          <a:xfrm>
            <a:off x="658573" y="2951200"/>
            <a:ext cx="326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 bwMode="auto">
          <a:xfrm>
            <a:off x="550775" y="1637386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Roboto Slab"/>
              <a:buNone/>
              <a:defRPr sz="30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 bwMode="auto">
          <a:xfrm>
            <a:off x="863525" y="2644243"/>
            <a:ext cx="32607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hanks" userDrawn="1">
  <p:cSld name="SECTION_TITLE_AND_DESCRIPTION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 bwMode="auto">
          <a:xfrm>
            <a:off x="2653500" y="3841325"/>
            <a:ext cx="3837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 bwMode="auto">
          <a:xfrm>
            <a:off x="699450" y="543150"/>
            <a:ext cx="7745100" cy="131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1"/>
          </p:nvPr>
        </p:nvSpPr>
        <p:spPr bwMode="auto">
          <a:xfrm>
            <a:off x="2115600" y="4365150"/>
            <a:ext cx="49128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lt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9" name="Google Shape;209;p22"/>
          <p:cNvSpPr txBox="1"/>
          <p:nvPr/>
        </p:nvSpPr>
        <p:spPr bwMode="auto">
          <a:xfrm>
            <a:off x="2648927" y="3934175"/>
            <a:ext cx="3837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/>
            </a:pPr>
            <a:r>
              <a:rPr lang="en" sz="1000">
                <a:latin typeface="Lato"/>
                <a:ea typeface="Lato"/>
                <a:cs typeface="Lato"/>
              </a:rPr>
              <a:t>CREDITS: This presentation template was created </a:t>
            </a:r>
            <a:r>
              <a:rPr lang="en" sz="1000" b="1" u="sng">
                <a:solidFill>
                  <a:schemeClr val="hlink"/>
                </a:solidFill>
                <a:latin typeface="Lato"/>
                <a:ea typeface="Lato"/>
                <a:cs typeface="Lato"/>
                <a:hlinkClick r:id="rId2" tooltip="https://slidesgo.com/"/>
              </a:rPr>
              <a:t>by Slidesgo,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hlinkClick r:id="rId2" tooltip="https://slidesgo.com/"/>
              </a:rPr>
              <a:t> </a:t>
            </a:r>
            <a:r>
              <a:rPr lang="en" sz="1000">
                <a:latin typeface="Lato"/>
                <a:ea typeface="Lato"/>
                <a:cs typeface="Lato"/>
              </a:rPr>
              <a:t>including icons</a:t>
            </a:r>
            <a:r>
              <a:rPr lang="en" sz="1000" b="1">
                <a:latin typeface="Lato"/>
                <a:ea typeface="Lato"/>
                <a:cs typeface="Lato"/>
              </a:rPr>
              <a:t> </a:t>
            </a:r>
            <a:r>
              <a:rPr lang="en" sz="1000" b="1" u="sng">
                <a:solidFill>
                  <a:schemeClr val="hlink"/>
                </a:solidFill>
                <a:latin typeface="Lato"/>
                <a:ea typeface="Lato"/>
                <a:cs typeface="Lato"/>
                <a:hlinkClick r:id="rId3" tooltip="https://www.flaticon.com"/>
              </a:rPr>
              <a:t>by Flaticon</a:t>
            </a:r>
            <a:r>
              <a:rPr lang="en" sz="1000">
                <a:latin typeface="Lato"/>
                <a:ea typeface="Lato"/>
                <a:cs typeface="Lato"/>
              </a:rPr>
              <a:t>, and infographics &amp; images </a:t>
            </a:r>
            <a:r>
              <a:rPr lang="en" sz="1000" b="1" u="sng">
                <a:solidFill>
                  <a:schemeClr val="hlink"/>
                </a:solidFill>
                <a:latin typeface="Lato"/>
                <a:ea typeface="Lato"/>
                <a:cs typeface="Lato"/>
                <a:hlinkClick r:id="rId4" tooltip="https://www.freepik.com/"/>
              </a:rPr>
              <a:t>by Freepik</a:t>
            </a:r>
            <a:endParaRPr sz="1000" b="1">
              <a:latin typeface="Lato"/>
              <a:ea typeface="Lato"/>
              <a:cs typeface="La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Lato"/>
              <a:ea typeface="Lato"/>
              <a:cs typeface="Lato"/>
            </a:endParaRPr>
          </a:p>
        </p:txBody>
      </p:sp>
      <p:grpSp>
        <p:nvGrpSpPr>
          <p:cNvPr id="210" name="Google Shape;210;p22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11" name="Google Shape;211;p22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12" name="Google Shape;212;p22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14" name="Google Shape;214;p22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15" name="Google Shape;215;p22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17" name="Google Shape;217;p22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18" name="Google Shape;218;p22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9" name="Google Shape;219;p22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20" name="Google Shape;220;p22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21" name="Google Shape;221;p22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2" name="Google Shape;222;p22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able of contents" userDrawn="1">
  <p:cSld name="TITLE_AND_TWO_COLUMNS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 bwMode="auto"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 bwMode="auto">
          <a:xfrm>
            <a:off x="1687200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 bwMode="auto"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 bwMode="auto"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 bwMode="auto"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 bwMode="auto"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 bwMode="auto"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 bwMode="auto"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 bwMode="auto"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 bwMode="auto"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 bwMode="auto"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 bwMode="auto"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 bwMode="auto"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four columns 2" userDrawn="1">
  <p:cSld name="TITLE_AND_TWO_COLUMNS_1_1_2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>
            <a:spLocks noGrp="1"/>
          </p:cNvSpPr>
          <p:nvPr>
            <p:ph type="subTitle" idx="1"/>
          </p:nvPr>
        </p:nvSpPr>
        <p:spPr bwMode="auto">
          <a:xfrm>
            <a:off x="645335" y="2158063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2"/>
          </p:nvPr>
        </p:nvSpPr>
        <p:spPr bwMode="auto">
          <a:xfrm>
            <a:off x="644443" y="3851920"/>
            <a:ext cx="18939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3"/>
          </p:nvPr>
        </p:nvSpPr>
        <p:spPr bwMode="auto">
          <a:xfrm>
            <a:off x="6604474" y="2158063"/>
            <a:ext cx="18939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4"/>
          </p:nvPr>
        </p:nvSpPr>
        <p:spPr bwMode="auto">
          <a:xfrm>
            <a:off x="6556874" y="3855562"/>
            <a:ext cx="1924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5"/>
          </p:nvPr>
        </p:nvSpPr>
        <p:spPr bwMode="auto">
          <a:xfrm>
            <a:off x="645335" y="1853346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6"/>
          </p:nvPr>
        </p:nvSpPr>
        <p:spPr bwMode="auto">
          <a:xfrm>
            <a:off x="644434" y="3547191"/>
            <a:ext cx="1893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7"/>
          </p:nvPr>
        </p:nvSpPr>
        <p:spPr bwMode="auto">
          <a:xfrm>
            <a:off x="6604474" y="1853346"/>
            <a:ext cx="1893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8"/>
          </p:nvPr>
        </p:nvSpPr>
        <p:spPr bwMode="auto">
          <a:xfrm>
            <a:off x="6556884" y="3550834"/>
            <a:ext cx="1924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259" name="Google Shape;259;p24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260" name="Google Shape;260;p24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261" name="Google Shape;261;p2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69" name="Google Shape;269;p24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270" name="Google Shape;270;p2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hree columns" userDrawn="1">
  <p:cSld name="TITLE_AND_TWO_COLUMNS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subTitle" idx="1"/>
          </p:nvPr>
        </p:nvSpPr>
        <p:spPr bwMode="auto">
          <a:xfrm>
            <a:off x="785608" y="317581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2"/>
          </p:nvPr>
        </p:nvSpPr>
        <p:spPr bwMode="auto">
          <a:xfrm>
            <a:off x="6455909" y="317581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subTitle" idx="3"/>
          </p:nvPr>
        </p:nvSpPr>
        <p:spPr bwMode="auto">
          <a:xfrm>
            <a:off x="3479609" y="3854545"/>
            <a:ext cx="2181300" cy="745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4"/>
          </p:nvPr>
        </p:nvSpPr>
        <p:spPr bwMode="auto">
          <a:xfrm>
            <a:off x="6314759" y="3480373"/>
            <a:ext cx="2181300" cy="745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284" name="Google Shape;284;p25"/>
          <p:cNvGrpSpPr/>
          <p:nvPr/>
        </p:nvGrpSpPr>
        <p:grpSpPr bwMode="auto"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285" name="Google Shape;285;p25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7" name="Google Shape;287;p25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88" name="Google Shape;288;p25"/>
          <p:cNvGrpSpPr/>
          <p:nvPr/>
        </p:nvGrpSpPr>
        <p:grpSpPr bwMode="auto"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289" name="Google Shape;289;p25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hree Columns 2" userDrawn="1">
  <p:cSld name="TITLE_AND_TWO_COLUMNS_1_1_2_1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>
            <a:spLocks noGrp="1"/>
          </p:cNvSpPr>
          <p:nvPr>
            <p:ph type="subTitle" idx="1"/>
          </p:nvPr>
        </p:nvSpPr>
        <p:spPr bwMode="auto">
          <a:xfrm>
            <a:off x="823761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2"/>
          </p:nvPr>
        </p:nvSpPr>
        <p:spPr bwMode="auto">
          <a:xfrm>
            <a:off x="6401423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3"/>
          </p:nvPr>
        </p:nvSpPr>
        <p:spPr bwMode="auto">
          <a:xfrm>
            <a:off x="698961" y="3708153"/>
            <a:ext cx="2148600" cy="745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4"/>
          </p:nvPr>
        </p:nvSpPr>
        <p:spPr bwMode="auto">
          <a:xfrm>
            <a:off x="6260273" y="3708153"/>
            <a:ext cx="2181300" cy="745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298" name="Google Shape;298;p26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299" name="Google Shape;299;p26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300" name="Google Shape;300;p26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08" name="Google Shape;308;p26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309" name="Google Shape;309;p26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column " userDrawn="1">
  <p:cSld name="TITLE_AND_TWO_COLUMNS_1_1_2_1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19" name="Google Shape;319;p27"/>
          <p:cNvGrpSpPr/>
          <p:nvPr/>
        </p:nvGrpSpPr>
        <p:grpSpPr bwMode="auto">
          <a:xfrm>
            <a:off x="7174260" y="464490"/>
            <a:ext cx="1306549" cy="459199"/>
            <a:chOff x="7200548" y="384850"/>
            <a:chExt cx="1714856" cy="602702"/>
          </a:xfrm>
        </p:grpSpPr>
        <p:sp>
          <p:nvSpPr>
            <p:cNvPr id="320" name="Google Shape;320;p27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23" name="Google Shape;323;p27"/>
          <p:cNvGrpSpPr/>
          <p:nvPr/>
        </p:nvGrpSpPr>
        <p:grpSpPr bwMode="auto"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24" name="Google Shape;324;p27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1"/>
          </p:nvPr>
        </p:nvSpPr>
        <p:spPr bwMode="auto">
          <a:xfrm>
            <a:off x="2992800" y="3157900"/>
            <a:ext cx="1899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ubTitle" idx="2"/>
          </p:nvPr>
        </p:nvSpPr>
        <p:spPr bwMode="auto">
          <a:xfrm>
            <a:off x="701700" y="2210896"/>
            <a:ext cx="41901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four columns" userDrawn="1">
  <p:cSld name="TITLE_AND_TWO_COLUMNS_1_1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subTitle" idx="1"/>
          </p:nvPr>
        </p:nvSpPr>
        <p:spPr bwMode="auto">
          <a:xfrm>
            <a:off x="701176" y="1626389"/>
            <a:ext cx="19245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subTitle" idx="2"/>
          </p:nvPr>
        </p:nvSpPr>
        <p:spPr bwMode="auto">
          <a:xfrm>
            <a:off x="701176" y="3274402"/>
            <a:ext cx="19245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3"/>
          </p:nvPr>
        </p:nvSpPr>
        <p:spPr bwMode="auto">
          <a:xfrm>
            <a:off x="6459950" y="3274402"/>
            <a:ext cx="19818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4"/>
          </p:nvPr>
        </p:nvSpPr>
        <p:spPr bwMode="auto">
          <a:xfrm>
            <a:off x="701187" y="1908907"/>
            <a:ext cx="19245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5"/>
          </p:nvPr>
        </p:nvSpPr>
        <p:spPr bwMode="auto">
          <a:xfrm>
            <a:off x="701189" y="3555913"/>
            <a:ext cx="19245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6"/>
          </p:nvPr>
        </p:nvSpPr>
        <p:spPr bwMode="auto">
          <a:xfrm>
            <a:off x="6459951" y="3555913"/>
            <a:ext cx="1981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 bwMode="auto">
          <a:xfrm>
            <a:off x="2465450" y="340451"/>
            <a:ext cx="42132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 idx="7" hasCustomPrompt="1"/>
          </p:nvPr>
        </p:nvSpPr>
        <p:spPr bwMode="auto">
          <a:xfrm>
            <a:off x="2726657" y="4319210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339" name="Google Shape;339;p28"/>
          <p:cNvSpPr txBox="1">
            <a:spLocks noGrp="1"/>
          </p:cNvSpPr>
          <p:nvPr>
            <p:ph type="title" idx="8" hasCustomPrompt="1"/>
          </p:nvPr>
        </p:nvSpPr>
        <p:spPr bwMode="auto">
          <a:xfrm>
            <a:off x="5198779" y="2659173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340" name="Google Shape;340;p28"/>
          <p:cNvSpPr txBox="1">
            <a:spLocks noGrp="1"/>
          </p:cNvSpPr>
          <p:nvPr>
            <p:ph type="title" idx="9" hasCustomPrompt="1"/>
          </p:nvPr>
        </p:nvSpPr>
        <p:spPr bwMode="auto">
          <a:xfrm>
            <a:off x="5198779" y="4319210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341" name="Google Shape;341;p28"/>
          <p:cNvSpPr txBox="1">
            <a:spLocks noGrp="1"/>
          </p:cNvSpPr>
          <p:nvPr>
            <p:ph type="title" idx="13" hasCustomPrompt="1"/>
          </p:nvPr>
        </p:nvSpPr>
        <p:spPr bwMode="auto">
          <a:xfrm>
            <a:off x="2726657" y="2659173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14"/>
          </p:nvPr>
        </p:nvSpPr>
        <p:spPr bwMode="auto">
          <a:xfrm>
            <a:off x="6459950" y="1648591"/>
            <a:ext cx="19818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5"/>
          </p:nvPr>
        </p:nvSpPr>
        <p:spPr bwMode="auto">
          <a:xfrm>
            <a:off x="6459952" y="1908907"/>
            <a:ext cx="1981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344" name="Google Shape;344;p28"/>
          <p:cNvGrpSpPr/>
          <p:nvPr/>
        </p:nvGrpSpPr>
        <p:grpSpPr bwMode="auto"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45" name="Google Shape;345;p28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48" name="Google Shape;348;p28"/>
          <p:cNvGrpSpPr/>
          <p:nvPr/>
        </p:nvGrpSpPr>
        <p:grpSpPr bwMode="auto"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49" name="Google Shape;349;p28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six columns" userDrawn="1">
  <p:cSld name="CUSTOM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 bwMode="auto"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 bwMode="auto"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 bwMode="auto"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 bwMode="auto"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 bwMode="auto"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 bwMode="auto"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 bwMode="auto"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 bwMode="auto"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 bwMode="auto"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 bwMode="auto"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 bwMode="auto"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 bwMode="auto"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 bwMode="auto"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 bwMode="auto"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367" name="Google Shape;367;p29"/>
          <p:cNvGrpSpPr/>
          <p:nvPr/>
        </p:nvGrpSpPr>
        <p:grpSpPr bwMode="auto"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 bwMode="auto"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four columns 3" userDrawn="1">
  <p:cSld name="CUSTOM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title"/>
          </p:nvPr>
        </p:nvSpPr>
        <p:spPr bwMode="auto">
          <a:xfrm>
            <a:off x="997437" y="2802737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"/>
          </p:nvPr>
        </p:nvSpPr>
        <p:spPr bwMode="auto">
          <a:xfrm>
            <a:off x="1043911" y="3047376"/>
            <a:ext cx="1485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8" name="Google Shape;378;p30"/>
          <p:cNvSpPr txBox="1">
            <a:spLocks noGrp="1"/>
          </p:cNvSpPr>
          <p:nvPr>
            <p:ph type="title" idx="2"/>
          </p:nvPr>
        </p:nvSpPr>
        <p:spPr bwMode="auto">
          <a:xfrm>
            <a:off x="3083514" y="3585878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3"/>
          </p:nvPr>
        </p:nvSpPr>
        <p:spPr bwMode="auto">
          <a:xfrm>
            <a:off x="2894088" y="3842086"/>
            <a:ext cx="1485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4"/>
          </p:nvPr>
        </p:nvSpPr>
        <p:spPr bwMode="auto">
          <a:xfrm>
            <a:off x="5147003" y="2782213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5"/>
          </p:nvPr>
        </p:nvSpPr>
        <p:spPr bwMode="auto">
          <a:xfrm>
            <a:off x="4765603" y="3042038"/>
            <a:ext cx="1485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 idx="6"/>
          </p:nvPr>
        </p:nvSpPr>
        <p:spPr bwMode="auto">
          <a:xfrm>
            <a:off x="7035663" y="3640194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7"/>
          </p:nvPr>
        </p:nvSpPr>
        <p:spPr bwMode="auto">
          <a:xfrm>
            <a:off x="6610413" y="3822487"/>
            <a:ext cx="1485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title" idx="8"/>
          </p:nvPr>
        </p:nvSpPr>
        <p:spPr bwMode="auto">
          <a:xfrm>
            <a:off x="2532300" y="412036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9"/>
          </p:nvPr>
        </p:nvSpPr>
        <p:spPr bwMode="auto">
          <a:xfrm>
            <a:off x="1233249" y="2788289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13"/>
          </p:nvPr>
        </p:nvSpPr>
        <p:spPr bwMode="auto">
          <a:xfrm>
            <a:off x="6807075" y="35590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387" name="Google Shape;387;p30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388" name="Google Shape;388;p30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389" name="Google Shape;389;p30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97" name="Google Shape;397;p30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398" name="Google Shape;398;p30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 bwMode="auto">
          <a:xfrm>
            <a:off x="677325" y="1268075"/>
            <a:ext cx="7788000" cy="2771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 bwMode="auto"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 bwMode="auto"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 4" userDrawn="1">
  <p:cSld name="CUSTOM_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07" name="Google Shape;407;p31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408" name="Google Shape;408;p31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409" name="Google Shape;409;p31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17" name="Google Shape;417;p31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418" name="Google Shape;418;p31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 3" userDrawn="1">
  <p:cSld name="TITLE_ONL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 bwMode="auto">
          <a:xfrm>
            <a:off x="698424" y="425590"/>
            <a:ext cx="7745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29" name="Google Shape;429;p32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30" name="Google Shape;430;p32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31" name="Google Shape;431;p32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2" name="Google Shape;432;p32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33" name="Google Shape;433;p32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34" name="Google Shape;434;p32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36" name="Google Shape;436;p32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37" name="Google Shape;437;p32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39" name="Google Shape;439;p32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40" name="Google Shape;440;p32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 1" userDrawn="1">
  <p:cSld name="TITLE_ONLY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 bwMode="auto"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44" name="Google Shape;444;p33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iseño personalizado 1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>
            <a:spLocks noGrp="1"/>
          </p:cNvSpPr>
          <p:nvPr>
            <p:ph type="subTitle" idx="1"/>
          </p:nvPr>
        </p:nvSpPr>
        <p:spPr bwMode="auto">
          <a:xfrm>
            <a:off x="4568865" y="2501862"/>
            <a:ext cx="33144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2"/>
          </p:nvPr>
        </p:nvSpPr>
        <p:spPr bwMode="auto">
          <a:xfrm>
            <a:off x="1001986" y="4121736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subTitle" idx="3"/>
          </p:nvPr>
        </p:nvSpPr>
        <p:spPr bwMode="auto">
          <a:xfrm>
            <a:off x="1200897" y="2327163"/>
            <a:ext cx="33711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61" name="Google Shape;461;p34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462" name="Google Shape;462;p34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463" name="Google Shape;463;p3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71" name="Google Shape;471;p34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472" name="Google Shape;472;p3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9" name="Google Shape;479;p34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80" name="Google Shape;480;p34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ex" userDrawn="1">
  <p:cSld name="CUS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 bwMode="auto"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 bwMode="auto"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84" name="Google Shape;484;p35"/>
          <p:cNvGrpSpPr/>
          <p:nvPr/>
        </p:nvGrpSpPr>
        <p:grpSpPr bwMode="auto"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 bwMode="auto"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 bwMode="auto"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ullet Point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>
            <a:spLocks noGrp="1"/>
          </p:cNvSpPr>
          <p:nvPr>
            <p:ph type="body" idx="1"/>
          </p:nvPr>
        </p:nvSpPr>
        <p:spPr bwMode="auto">
          <a:xfrm>
            <a:off x="612253" y="1739127"/>
            <a:ext cx="4156500" cy="29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9" name="Google Shape;489;p36"/>
          <p:cNvSpPr txBox="1">
            <a:spLocks noGrp="1"/>
          </p:cNvSpPr>
          <p:nvPr>
            <p:ph type="body" idx="2"/>
          </p:nvPr>
        </p:nvSpPr>
        <p:spPr bwMode="auto">
          <a:xfrm>
            <a:off x="4891601" y="1675876"/>
            <a:ext cx="3561300" cy="28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0" name="Google Shape;490;p36"/>
          <p:cNvSpPr txBox="1">
            <a:spLocks noGrp="1"/>
          </p:cNvSpPr>
          <p:nvPr>
            <p:ph type="subTitle" idx="3"/>
          </p:nvPr>
        </p:nvSpPr>
        <p:spPr bwMode="auto">
          <a:xfrm>
            <a:off x="699654" y="969769"/>
            <a:ext cx="7747500" cy="7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1" name="Google Shape;491;p36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ullet point 1" userDrawn="1">
  <p:cSld name="CUSTOM_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 txBox="1">
            <a:spLocks noGrp="1"/>
          </p:cNvSpPr>
          <p:nvPr>
            <p:ph type="body" idx="1"/>
          </p:nvPr>
        </p:nvSpPr>
        <p:spPr bwMode="auto">
          <a:xfrm>
            <a:off x="1213050" y="1322925"/>
            <a:ext cx="6717899" cy="28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94" name="Google Shape;494;p37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95" name="Google Shape;495;p37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96" name="Google Shape;496;p37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7" name="Google Shape;497;p37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98" name="Google Shape;498;p37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99" name="Google Shape;499;p37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0" name="Google Shape;500;p37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01" name="Google Shape;501;p37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02" name="Google Shape;502;p37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3" name="Google Shape;503;p37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04" name="Google Shape;504;p37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05" name="Google Shape;505;p37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07" name="Google Shape;507;p37"/>
          <p:cNvSpPr txBox="1">
            <a:spLocks noGrp="1"/>
          </p:cNvSpPr>
          <p:nvPr>
            <p:ph type="title"/>
          </p:nvPr>
        </p:nvSpPr>
        <p:spPr bwMode="auto">
          <a:xfrm>
            <a:off x="701959" y="33996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ullet point 1" userDrawn="1">
  <p:cSld name="CUSTOM_8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 bwMode="auto"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11" name="Google Shape;511;p38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12" name="Google Shape;512;p38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15" name="Google Shape;515;p38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17" name="Google Shape;517;p38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18" name="Google Shape;518;p38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20" name="Google Shape;520;p38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21" name="Google Shape;521;p38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Numbers and text" userDrawn="1">
  <p:cSld name="CUSTOM_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526" name="Google Shape;526;p39"/>
          <p:cNvSpPr txBox="1">
            <a:spLocks noGrp="1"/>
          </p:cNvSpPr>
          <p:nvPr>
            <p:ph type="subTitle" idx="1"/>
          </p:nvPr>
        </p:nvSpPr>
        <p:spPr bwMode="auto">
          <a:xfrm>
            <a:off x="1284000" y="11698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7" name="Google Shape;527;p39"/>
          <p:cNvSpPr txBox="1">
            <a:spLocks noGrp="1"/>
          </p:cNvSpPr>
          <p:nvPr>
            <p:ph type="title" idx="2" hasCustomPrompt="1"/>
          </p:nvPr>
        </p:nvSpPr>
        <p:spPr bwMode="auto"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528" name="Google Shape;528;p39"/>
          <p:cNvSpPr txBox="1">
            <a:spLocks noGrp="1"/>
          </p:cNvSpPr>
          <p:nvPr>
            <p:ph type="subTitle" idx="3"/>
          </p:nvPr>
        </p:nvSpPr>
        <p:spPr bwMode="auto">
          <a:xfrm>
            <a:off x="1284000" y="26259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9" name="Google Shape;529;p39"/>
          <p:cNvSpPr txBox="1">
            <a:spLocks noGrp="1"/>
          </p:cNvSpPr>
          <p:nvPr>
            <p:ph type="title" idx="4" hasCustomPrompt="1"/>
          </p:nvPr>
        </p:nvSpPr>
        <p:spPr bwMode="auto"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530" name="Google Shape;530;p39"/>
          <p:cNvSpPr txBox="1">
            <a:spLocks noGrp="1"/>
          </p:cNvSpPr>
          <p:nvPr>
            <p:ph type="subTitle" idx="5"/>
          </p:nvPr>
        </p:nvSpPr>
        <p:spPr bwMode="auto">
          <a:xfrm>
            <a:off x="1284000" y="40821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531" name="Google Shape;531;p39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32" name="Google Shape;532;p39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33" name="Google Shape;533;p39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35" name="Google Shape;535;p39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36" name="Google Shape;536;p39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39" name="Google Shape;539;p39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41" name="Google Shape;541;p39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42" name="Google Shape;542;p39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grpSp>
        <p:nvGrpSpPr>
          <p:cNvPr id="544" name="Google Shape;544;p39"/>
          <p:cNvGrpSpPr/>
          <p:nvPr/>
        </p:nvGrpSpPr>
        <p:grpSpPr bwMode="auto">
          <a:xfrm rot="10800000" flipH="1">
            <a:off x="2902992" y="1528378"/>
            <a:ext cx="3364383" cy="185394"/>
            <a:chOff x="1994100" y="3708400"/>
            <a:chExt cx="557100" cy="30700"/>
          </a:xfrm>
        </p:grpSpPr>
        <p:sp>
          <p:nvSpPr>
            <p:cNvPr id="545" name="Google Shape;545;p39"/>
            <p:cNvSpPr/>
            <p:nvPr/>
          </p:nvSpPr>
          <p:spPr bwMode="auto">
            <a:xfrm>
              <a:off x="1994100" y="3715100"/>
              <a:ext cx="63200" cy="24000"/>
            </a:xfrm>
            <a:custGeom>
              <a:avLst/>
              <a:gdLst/>
              <a:ahLst/>
              <a:cxnLst/>
              <a:rect l="l" t="t" r="r" b="b"/>
              <a:pathLst>
                <a:path w="2528" h="960" extrusionOk="0">
                  <a:moveTo>
                    <a:pt x="530" y="0"/>
                  </a:moveTo>
                  <a:cubicBezTo>
                    <a:pt x="319" y="0"/>
                    <a:pt x="138" y="126"/>
                    <a:pt x="66" y="318"/>
                  </a:cubicBezTo>
                  <a:cubicBezTo>
                    <a:pt x="1" y="462"/>
                    <a:pt x="27" y="632"/>
                    <a:pt x="118" y="763"/>
                  </a:cubicBezTo>
                  <a:cubicBezTo>
                    <a:pt x="226" y="883"/>
                    <a:pt x="378" y="948"/>
                    <a:pt x="534" y="948"/>
                  </a:cubicBezTo>
                  <a:cubicBezTo>
                    <a:pt x="548" y="948"/>
                    <a:pt x="562" y="947"/>
                    <a:pt x="577" y="946"/>
                  </a:cubicBezTo>
                  <a:cubicBezTo>
                    <a:pt x="681" y="933"/>
                    <a:pt x="773" y="867"/>
                    <a:pt x="838" y="776"/>
                  </a:cubicBezTo>
                  <a:cubicBezTo>
                    <a:pt x="891" y="697"/>
                    <a:pt x="891" y="579"/>
                    <a:pt x="838" y="501"/>
                  </a:cubicBezTo>
                  <a:cubicBezTo>
                    <a:pt x="799" y="422"/>
                    <a:pt x="721" y="370"/>
                    <a:pt x="629" y="370"/>
                  </a:cubicBezTo>
                  <a:cubicBezTo>
                    <a:pt x="564" y="370"/>
                    <a:pt x="511" y="396"/>
                    <a:pt x="472" y="449"/>
                  </a:cubicBezTo>
                  <a:cubicBezTo>
                    <a:pt x="433" y="501"/>
                    <a:pt x="420" y="579"/>
                    <a:pt x="446" y="645"/>
                  </a:cubicBezTo>
                  <a:cubicBezTo>
                    <a:pt x="459" y="697"/>
                    <a:pt x="498" y="710"/>
                    <a:pt x="537" y="710"/>
                  </a:cubicBezTo>
                  <a:cubicBezTo>
                    <a:pt x="577" y="697"/>
                    <a:pt x="603" y="645"/>
                    <a:pt x="590" y="606"/>
                  </a:cubicBezTo>
                  <a:cubicBezTo>
                    <a:pt x="590" y="593"/>
                    <a:pt x="590" y="566"/>
                    <a:pt x="590" y="540"/>
                  </a:cubicBezTo>
                  <a:cubicBezTo>
                    <a:pt x="603" y="527"/>
                    <a:pt x="616" y="527"/>
                    <a:pt x="629" y="527"/>
                  </a:cubicBezTo>
                  <a:cubicBezTo>
                    <a:pt x="655" y="527"/>
                    <a:pt x="694" y="540"/>
                    <a:pt x="708" y="579"/>
                  </a:cubicBezTo>
                  <a:cubicBezTo>
                    <a:pt x="721" y="606"/>
                    <a:pt x="721" y="658"/>
                    <a:pt x="708" y="697"/>
                  </a:cubicBezTo>
                  <a:cubicBezTo>
                    <a:pt x="668" y="737"/>
                    <a:pt x="616" y="776"/>
                    <a:pt x="550" y="789"/>
                  </a:cubicBezTo>
                  <a:cubicBezTo>
                    <a:pt x="538" y="790"/>
                    <a:pt x="527" y="791"/>
                    <a:pt x="515" y="791"/>
                  </a:cubicBezTo>
                  <a:cubicBezTo>
                    <a:pt x="411" y="791"/>
                    <a:pt x="320" y="740"/>
                    <a:pt x="249" y="658"/>
                  </a:cubicBezTo>
                  <a:cubicBezTo>
                    <a:pt x="184" y="579"/>
                    <a:pt x="171" y="475"/>
                    <a:pt x="210" y="370"/>
                  </a:cubicBezTo>
                  <a:cubicBezTo>
                    <a:pt x="259" y="236"/>
                    <a:pt x="386" y="159"/>
                    <a:pt x="530" y="159"/>
                  </a:cubicBezTo>
                  <a:cubicBezTo>
                    <a:pt x="541" y="159"/>
                    <a:pt x="552" y="160"/>
                    <a:pt x="564" y="160"/>
                  </a:cubicBezTo>
                  <a:cubicBezTo>
                    <a:pt x="590" y="160"/>
                    <a:pt x="629" y="174"/>
                    <a:pt x="655" y="174"/>
                  </a:cubicBezTo>
                  <a:cubicBezTo>
                    <a:pt x="878" y="252"/>
                    <a:pt x="1087" y="383"/>
                    <a:pt x="1271" y="540"/>
                  </a:cubicBezTo>
                  <a:cubicBezTo>
                    <a:pt x="1493" y="737"/>
                    <a:pt x="1755" y="881"/>
                    <a:pt x="2030" y="946"/>
                  </a:cubicBezTo>
                  <a:cubicBezTo>
                    <a:pt x="2069" y="959"/>
                    <a:pt x="2108" y="959"/>
                    <a:pt x="2148" y="959"/>
                  </a:cubicBezTo>
                  <a:cubicBezTo>
                    <a:pt x="2213" y="959"/>
                    <a:pt x="2292" y="946"/>
                    <a:pt x="2344" y="920"/>
                  </a:cubicBezTo>
                  <a:cubicBezTo>
                    <a:pt x="2449" y="867"/>
                    <a:pt x="2514" y="750"/>
                    <a:pt x="2527" y="632"/>
                  </a:cubicBezTo>
                  <a:cubicBezTo>
                    <a:pt x="2527" y="593"/>
                    <a:pt x="2501" y="553"/>
                    <a:pt x="2462" y="553"/>
                  </a:cubicBezTo>
                  <a:cubicBezTo>
                    <a:pt x="2453" y="551"/>
                    <a:pt x="2444" y="550"/>
                    <a:pt x="2436" y="550"/>
                  </a:cubicBezTo>
                  <a:cubicBezTo>
                    <a:pt x="2397" y="550"/>
                    <a:pt x="2370" y="575"/>
                    <a:pt x="2370" y="619"/>
                  </a:cubicBezTo>
                  <a:cubicBezTo>
                    <a:pt x="2357" y="710"/>
                    <a:pt x="2331" y="750"/>
                    <a:pt x="2279" y="776"/>
                  </a:cubicBezTo>
                  <a:cubicBezTo>
                    <a:pt x="2237" y="801"/>
                    <a:pt x="2190" y="810"/>
                    <a:pt x="2142" y="810"/>
                  </a:cubicBezTo>
                  <a:cubicBezTo>
                    <a:pt x="2114" y="810"/>
                    <a:pt x="2085" y="807"/>
                    <a:pt x="2056" y="802"/>
                  </a:cubicBezTo>
                  <a:cubicBezTo>
                    <a:pt x="1794" y="737"/>
                    <a:pt x="1559" y="606"/>
                    <a:pt x="1362" y="422"/>
                  </a:cubicBezTo>
                  <a:cubicBezTo>
                    <a:pt x="1166" y="252"/>
                    <a:pt x="943" y="121"/>
                    <a:pt x="694" y="30"/>
                  </a:cubicBezTo>
                  <a:cubicBezTo>
                    <a:pt x="655" y="16"/>
                    <a:pt x="616" y="3"/>
                    <a:pt x="590" y="3"/>
                  </a:cubicBezTo>
                  <a:cubicBezTo>
                    <a:pt x="570" y="1"/>
                    <a:pt x="550" y="0"/>
                    <a:pt x="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 bwMode="auto">
            <a:xfrm>
              <a:off x="2034350" y="3708400"/>
              <a:ext cx="23600" cy="24149"/>
            </a:xfrm>
            <a:custGeom>
              <a:avLst/>
              <a:gdLst/>
              <a:ahLst/>
              <a:cxnLst/>
              <a:rect l="l" t="t" r="r" b="b"/>
              <a:pathLst>
                <a:path w="944" h="966" extrusionOk="0">
                  <a:moveTo>
                    <a:pt x="487" y="1"/>
                  </a:moveTo>
                  <a:cubicBezTo>
                    <a:pt x="425" y="1"/>
                    <a:pt x="363" y="12"/>
                    <a:pt x="302" y="36"/>
                  </a:cubicBezTo>
                  <a:cubicBezTo>
                    <a:pt x="184" y="75"/>
                    <a:pt x="93" y="180"/>
                    <a:pt x="53" y="298"/>
                  </a:cubicBezTo>
                  <a:cubicBezTo>
                    <a:pt x="1" y="442"/>
                    <a:pt x="27" y="586"/>
                    <a:pt x="93" y="717"/>
                  </a:cubicBezTo>
                  <a:cubicBezTo>
                    <a:pt x="237" y="965"/>
                    <a:pt x="590" y="965"/>
                    <a:pt x="839" y="965"/>
                  </a:cubicBezTo>
                  <a:cubicBezTo>
                    <a:pt x="891" y="965"/>
                    <a:pt x="917" y="926"/>
                    <a:pt x="917" y="887"/>
                  </a:cubicBezTo>
                  <a:cubicBezTo>
                    <a:pt x="917" y="834"/>
                    <a:pt x="878" y="808"/>
                    <a:pt x="839" y="808"/>
                  </a:cubicBezTo>
                  <a:cubicBezTo>
                    <a:pt x="564" y="808"/>
                    <a:pt x="328" y="795"/>
                    <a:pt x="237" y="625"/>
                  </a:cubicBezTo>
                  <a:cubicBezTo>
                    <a:pt x="184" y="546"/>
                    <a:pt x="171" y="442"/>
                    <a:pt x="197" y="337"/>
                  </a:cubicBezTo>
                  <a:cubicBezTo>
                    <a:pt x="223" y="258"/>
                    <a:pt x="289" y="206"/>
                    <a:pt x="354" y="180"/>
                  </a:cubicBezTo>
                  <a:cubicBezTo>
                    <a:pt x="397" y="166"/>
                    <a:pt x="441" y="158"/>
                    <a:pt x="485" y="158"/>
                  </a:cubicBezTo>
                  <a:cubicBezTo>
                    <a:pt x="563" y="158"/>
                    <a:pt x="641" y="182"/>
                    <a:pt x="708" y="232"/>
                  </a:cubicBezTo>
                  <a:cubicBezTo>
                    <a:pt x="747" y="258"/>
                    <a:pt x="773" y="324"/>
                    <a:pt x="760" y="376"/>
                  </a:cubicBezTo>
                  <a:cubicBezTo>
                    <a:pt x="760" y="415"/>
                    <a:pt x="721" y="455"/>
                    <a:pt x="682" y="468"/>
                  </a:cubicBezTo>
                  <a:cubicBezTo>
                    <a:pt x="656" y="468"/>
                    <a:pt x="629" y="455"/>
                    <a:pt x="603" y="442"/>
                  </a:cubicBezTo>
                  <a:cubicBezTo>
                    <a:pt x="603" y="428"/>
                    <a:pt x="616" y="402"/>
                    <a:pt x="629" y="376"/>
                  </a:cubicBezTo>
                  <a:cubicBezTo>
                    <a:pt x="677" y="319"/>
                    <a:pt x="628" y="249"/>
                    <a:pt x="573" y="249"/>
                  </a:cubicBezTo>
                  <a:cubicBezTo>
                    <a:pt x="552" y="249"/>
                    <a:pt x="530" y="259"/>
                    <a:pt x="512" y="284"/>
                  </a:cubicBezTo>
                  <a:cubicBezTo>
                    <a:pt x="446" y="337"/>
                    <a:pt x="433" y="442"/>
                    <a:pt x="472" y="520"/>
                  </a:cubicBezTo>
                  <a:cubicBezTo>
                    <a:pt x="518" y="589"/>
                    <a:pt x="594" y="627"/>
                    <a:pt x="673" y="627"/>
                  </a:cubicBezTo>
                  <a:cubicBezTo>
                    <a:pt x="685" y="627"/>
                    <a:pt x="696" y="627"/>
                    <a:pt x="708" y="625"/>
                  </a:cubicBezTo>
                  <a:cubicBezTo>
                    <a:pt x="813" y="599"/>
                    <a:pt x="904" y="520"/>
                    <a:pt x="917" y="415"/>
                  </a:cubicBezTo>
                  <a:cubicBezTo>
                    <a:pt x="944" y="298"/>
                    <a:pt x="891" y="180"/>
                    <a:pt x="800" y="114"/>
                  </a:cubicBezTo>
                  <a:cubicBezTo>
                    <a:pt x="707" y="39"/>
                    <a:pt x="598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 bwMode="auto">
            <a:xfrm>
              <a:off x="2053350" y="3728600"/>
              <a:ext cx="444174" cy="3950"/>
            </a:xfrm>
            <a:custGeom>
              <a:avLst/>
              <a:gdLst/>
              <a:ahLst/>
              <a:cxnLst/>
              <a:rect l="l" t="t" r="r" b="b"/>
              <a:pathLst>
                <a:path w="17767" h="158" extrusionOk="0">
                  <a:moveTo>
                    <a:pt x="79" y="0"/>
                  </a:moveTo>
                  <a:cubicBezTo>
                    <a:pt x="40" y="0"/>
                    <a:pt x="0" y="39"/>
                    <a:pt x="0" y="79"/>
                  </a:cubicBezTo>
                  <a:cubicBezTo>
                    <a:pt x="0" y="118"/>
                    <a:pt x="40" y="157"/>
                    <a:pt x="79" y="157"/>
                  </a:cubicBezTo>
                  <a:lnTo>
                    <a:pt x="17688" y="157"/>
                  </a:lnTo>
                  <a:cubicBezTo>
                    <a:pt x="17727" y="157"/>
                    <a:pt x="17766" y="118"/>
                    <a:pt x="17766" y="79"/>
                  </a:cubicBezTo>
                  <a:cubicBezTo>
                    <a:pt x="17766" y="39"/>
                    <a:pt x="17727" y="0"/>
                    <a:pt x="17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 bwMode="auto">
            <a:xfrm>
              <a:off x="2487675" y="3715075"/>
              <a:ext cx="63525" cy="24025"/>
            </a:xfrm>
            <a:custGeom>
              <a:avLst/>
              <a:gdLst/>
              <a:ahLst/>
              <a:cxnLst/>
              <a:rect l="l" t="t" r="r" b="b"/>
              <a:pathLst>
                <a:path w="2541" h="961" extrusionOk="0">
                  <a:moveTo>
                    <a:pt x="2013" y="1"/>
                  </a:moveTo>
                  <a:cubicBezTo>
                    <a:pt x="1992" y="1"/>
                    <a:pt x="1972" y="2"/>
                    <a:pt x="1951" y="4"/>
                  </a:cubicBezTo>
                  <a:cubicBezTo>
                    <a:pt x="1912" y="4"/>
                    <a:pt x="1886" y="31"/>
                    <a:pt x="1847" y="31"/>
                  </a:cubicBezTo>
                  <a:cubicBezTo>
                    <a:pt x="1598" y="109"/>
                    <a:pt x="1362" y="240"/>
                    <a:pt x="1166" y="423"/>
                  </a:cubicBezTo>
                  <a:cubicBezTo>
                    <a:pt x="969" y="594"/>
                    <a:pt x="734" y="724"/>
                    <a:pt x="485" y="790"/>
                  </a:cubicBezTo>
                  <a:cubicBezTo>
                    <a:pt x="455" y="800"/>
                    <a:pt x="425" y="804"/>
                    <a:pt x="395" y="804"/>
                  </a:cubicBezTo>
                  <a:cubicBezTo>
                    <a:pt x="346" y="804"/>
                    <a:pt x="298" y="793"/>
                    <a:pt x="249" y="777"/>
                  </a:cubicBezTo>
                  <a:cubicBezTo>
                    <a:pt x="210" y="751"/>
                    <a:pt x="184" y="698"/>
                    <a:pt x="171" y="607"/>
                  </a:cubicBezTo>
                  <a:cubicBezTo>
                    <a:pt x="158" y="567"/>
                    <a:pt x="118" y="541"/>
                    <a:pt x="79" y="541"/>
                  </a:cubicBezTo>
                  <a:cubicBezTo>
                    <a:pt x="40" y="554"/>
                    <a:pt x="1" y="594"/>
                    <a:pt x="14" y="633"/>
                  </a:cubicBezTo>
                  <a:cubicBezTo>
                    <a:pt x="14" y="751"/>
                    <a:pt x="79" y="855"/>
                    <a:pt x="184" y="921"/>
                  </a:cubicBezTo>
                  <a:cubicBezTo>
                    <a:pt x="249" y="947"/>
                    <a:pt x="315" y="960"/>
                    <a:pt x="393" y="960"/>
                  </a:cubicBezTo>
                  <a:cubicBezTo>
                    <a:pt x="433" y="960"/>
                    <a:pt x="459" y="960"/>
                    <a:pt x="498" y="947"/>
                  </a:cubicBezTo>
                  <a:cubicBezTo>
                    <a:pt x="786" y="882"/>
                    <a:pt x="1048" y="738"/>
                    <a:pt x="1257" y="541"/>
                  </a:cubicBezTo>
                  <a:cubicBezTo>
                    <a:pt x="1441" y="371"/>
                    <a:pt x="1650" y="253"/>
                    <a:pt x="1886" y="175"/>
                  </a:cubicBezTo>
                  <a:cubicBezTo>
                    <a:pt x="1912" y="161"/>
                    <a:pt x="1938" y="161"/>
                    <a:pt x="1964" y="161"/>
                  </a:cubicBezTo>
                  <a:cubicBezTo>
                    <a:pt x="1982" y="158"/>
                    <a:pt x="2000" y="157"/>
                    <a:pt x="2018" y="157"/>
                  </a:cubicBezTo>
                  <a:cubicBezTo>
                    <a:pt x="2156" y="157"/>
                    <a:pt x="2283" y="243"/>
                    <a:pt x="2318" y="371"/>
                  </a:cubicBezTo>
                  <a:cubicBezTo>
                    <a:pt x="2370" y="463"/>
                    <a:pt x="2344" y="567"/>
                    <a:pt x="2279" y="646"/>
                  </a:cubicBezTo>
                  <a:cubicBezTo>
                    <a:pt x="2220" y="728"/>
                    <a:pt x="2119" y="779"/>
                    <a:pt x="2014" y="779"/>
                  </a:cubicBezTo>
                  <a:cubicBezTo>
                    <a:pt x="2002" y="779"/>
                    <a:pt x="1990" y="778"/>
                    <a:pt x="1978" y="777"/>
                  </a:cubicBezTo>
                  <a:cubicBezTo>
                    <a:pt x="1925" y="764"/>
                    <a:pt x="1873" y="738"/>
                    <a:pt x="1833" y="685"/>
                  </a:cubicBezTo>
                  <a:cubicBezTo>
                    <a:pt x="1807" y="646"/>
                    <a:pt x="1807" y="607"/>
                    <a:pt x="1833" y="567"/>
                  </a:cubicBezTo>
                  <a:cubicBezTo>
                    <a:pt x="1847" y="541"/>
                    <a:pt x="1873" y="528"/>
                    <a:pt x="1899" y="528"/>
                  </a:cubicBezTo>
                  <a:cubicBezTo>
                    <a:pt x="1925" y="528"/>
                    <a:pt x="1938" y="541"/>
                    <a:pt x="1938" y="541"/>
                  </a:cubicBezTo>
                  <a:cubicBezTo>
                    <a:pt x="1951" y="554"/>
                    <a:pt x="1951" y="580"/>
                    <a:pt x="1938" y="607"/>
                  </a:cubicBezTo>
                  <a:cubicBezTo>
                    <a:pt x="1925" y="646"/>
                    <a:pt x="1951" y="685"/>
                    <a:pt x="1991" y="698"/>
                  </a:cubicBezTo>
                  <a:cubicBezTo>
                    <a:pt x="1998" y="701"/>
                    <a:pt x="2005" y="702"/>
                    <a:pt x="2012" y="702"/>
                  </a:cubicBezTo>
                  <a:cubicBezTo>
                    <a:pt x="2047" y="702"/>
                    <a:pt x="2085" y="678"/>
                    <a:pt x="2095" y="646"/>
                  </a:cubicBezTo>
                  <a:cubicBezTo>
                    <a:pt x="2122" y="580"/>
                    <a:pt x="2108" y="502"/>
                    <a:pt x="2069" y="436"/>
                  </a:cubicBezTo>
                  <a:cubicBezTo>
                    <a:pt x="2035" y="402"/>
                    <a:pt x="1981" y="368"/>
                    <a:pt x="1925" y="368"/>
                  </a:cubicBezTo>
                  <a:cubicBezTo>
                    <a:pt x="1916" y="368"/>
                    <a:pt x="1908" y="369"/>
                    <a:pt x="1899" y="371"/>
                  </a:cubicBezTo>
                  <a:cubicBezTo>
                    <a:pt x="1820" y="371"/>
                    <a:pt x="1729" y="410"/>
                    <a:pt x="1689" y="489"/>
                  </a:cubicBezTo>
                  <a:cubicBezTo>
                    <a:pt x="1650" y="580"/>
                    <a:pt x="1650" y="685"/>
                    <a:pt x="1703" y="777"/>
                  </a:cubicBezTo>
                  <a:cubicBezTo>
                    <a:pt x="1755" y="855"/>
                    <a:pt x="1860" y="921"/>
                    <a:pt x="1964" y="934"/>
                  </a:cubicBezTo>
                  <a:cubicBezTo>
                    <a:pt x="1989" y="938"/>
                    <a:pt x="2014" y="940"/>
                    <a:pt x="2038" y="940"/>
                  </a:cubicBezTo>
                  <a:cubicBezTo>
                    <a:pt x="2182" y="940"/>
                    <a:pt x="2320" y="874"/>
                    <a:pt x="2410" y="751"/>
                  </a:cubicBezTo>
                  <a:cubicBezTo>
                    <a:pt x="2514" y="633"/>
                    <a:pt x="2540" y="463"/>
                    <a:pt x="2475" y="319"/>
                  </a:cubicBezTo>
                  <a:cubicBezTo>
                    <a:pt x="2404" y="117"/>
                    <a:pt x="2214" y="1"/>
                    <a:pt x="2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 bwMode="auto">
            <a:xfrm>
              <a:off x="2487675" y="3708400"/>
              <a:ext cx="23275" cy="24149"/>
            </a:xfrm>
            <a:custGeom>
              <a:avLst/>
              <a:gdLst/>
              <a:ahLst/>
              <a:cxnLst/>
              <a:rect l="l" t="t" r="r" b="b"/>
              <a:pathLst>
                <a:path w="931" h="966" extrusionOk="0">
                  <a:moveTo>
                    <a:pt x="448" y="1"/>
                  </a:moveTo>
                  <a:cubicBezTo>
                    <a:pt x="333" y="1"/>
                    <a:pt x="224" y="39"/>
                    <a:pt x="132" y="114"/>
                  </a:cubicBezTo>
                  <a:cubicBezTo>
                    <a:pt x="40" y="180"/>
                    <a:pt x="1" y="298"/>
                    <a:pt x="27" y="415"/>
                  </a:cubicBezTo>
                  <a:cubicBezTo>
                    <a:pt x="40" y="520"/>
                    <a:pt x="118" y="599"/>
                    <a:pt x="223" y="625"/>
                  </a:cubicBezTo>
                  <a:cubicBezTo>
                    <a:pt x="235" y="627"/>
                    <a:pt x="247" y="627"/>
                    <a:pt x="259" y="627"/>
                  </a:cubicBezTo>
                  <a:cubicBezTo>
                    <a:pt x="341" y="627"/>
                    <a:pt x="426" y="589"/>
                    <a:pt x="472" y="520"/>
                  </a:cubicBezTo>
                  <a:cubicBezTo>
                    <a:pt x="511" y="442"/>
                    <a:pt x="485" y="337"/>
                    <a:pt x="420" y="284"/>
                  </a:cubicBezTo>
                  <a:cubicBezTo>
                    <a:pt x="402" y="264"/>
                    <a:pt x="381" y="255"/>
                    <a:pt x="361" y="255"/>
                  </a:cubicBezTo>
                  <a:cubicBezTo>
                    <a:pt x="304" y="255"/>
                    <a:pt x="254" y="322"/>
                    <a:pt x="302" y="389"/>
                  </a:cubicBezTo>
                  <a:cubicBezTo>
                    <a:pt x="328" y="402"/>
                    <a:pt x="341" y="428"/>
                    <a:pt x="328" y="442"/>
                  </a:cubicBezTo>
                  <a:cubicBezTo>
                    <a:pt x="315" y="468"/>
                    <a:pt x="276" y="468"/>
                    <a:pt x="249" y="468"/>
                  </a:cubicBezTo>
                  <a:cubicBezTo>
                    <a:pt x="210" y="455"/>
                    <a:pt x="171" y="428"/>
                    <a:pt x="171" y="376"/>
                  </a:cubicBezTo>
                  <a:cubicBezTo>
                    <a:pt x="158" y="324"/>
                    <a:pt x="184" y="258"/>
                    <a:pt x="236" y="232"/>
                  </a:cubicBezTo>
                  <a:cubicBezTo>
                    <a:pt x="295" y="182"/>
                    <a:pt x="370" y="158"/>
                    <a:pt x="447" y="158"/>
                  </a:cubicBezTo>
                  <a:cubicBezTo>
                    <a:pt x="490" y="158"/>
                    <a:pt x="534" y="166"/>
                    <a:pt x="577" y="180"/>
                  </a:cubicBezTo>
                  <a:cubicBezTo>
                    <a:pt x="655" y="206"/>
                    <a:pt x="721" y="284"/>
                    <a:pt x="734" y="363"/>
                  </a:cubicBezTo>
                  <a:cubicBezTo>
                    <a:pt x="760" y="455"/>
                    <a:pt x="747" y="559"/>
                    <a:pt x="694" y="638"/>
                  </a:cubicBezTo>
                  <a:cubicBezTo>
                    <a:pt x="603" y="795"/>
                    <a:pt x="472" y="808"/>
                    <a:pt x="105" y="808"/>
                  </a:cubicBezTo>
                  <a:lnTo>
                    <a:pt x="92" y="808"/>
                  </a:lnTo>
                  <a:cubicBezTo>
                    <a:pt x="40" y="808"/>
                    <a:pt x="14" y="847"/>
                    <a:pt x="14" y="887"/>
                  </a:cubicBezTo>
                  <a:cubicBezTo>
                    <a:pt x="14" y="926"/>
                    <a:pt x="40" y="965"/>
                    <a:pt x="92" y="965"/>
                  </a:cubicBezTo>
                  <a:lnTo>
                    <a:pt x="118" y="965"/>
                  </a:lnTo>
                  <a:cubicBezTo>
                    <a:pt x="472" y="965"/>
                    <a:pt x="681" y="965"/>
                    <a:pt x="838" y="717"/>
                  </a:cubicBezTo>
                  <a:cubicBezTo>
                    <a:pt x="917" y="599"/>
                    <a:pt x="930" y="455"/>
                    <a:pt x="891" y="311"/>
                  </a:cubicBezTo>
                  <a:cubicBezTo>
                    <a:pt x="852" y="193"/>
                    <a:pt x="760" y="88"/>
                    <a:pt x="642" y="36"/>
                  </a:cubicBezTo>
                  <a:cubicBezTo>
                    <a:pt x="577" y="12"/>
                    <a:pt x="511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50" name="Google Shape;550;p39"/>
          <p:cNvGrpSpPr/>
          <p:nvPr/>
        </p:nvGrpSpPr>
        <p:grpSpPr bwMode="auto">
          <a:xfrm rot="10800000" flipH="1">
            <a:off x="2889804" y="3007964"/>
            <a:ext cx="3364383" cy="185394"/>
            <a:chOff x="1994100" y="3708400"/>
            <a:chExt cx="557100" cy="30700"/>
          </a:xfrm>
        </p:grpSpPr>
        <p:sp>
          <p:nvSpPr>
            <p:cNvPr id="551" name="Google Shape;551;p39"/>
            <p:cNvSpPr/>
            <p:nvPr/>
          </p:nvSpPr>
          <p:spPr bwMode="auto">
            <a:xfrm>
              <a:off x="1994100" y="3715100"/>
              <a:ext cx="63200" cy="24000"/>
            </a:xfrm>
            <a:custGeom>
              <a:avLst/>
              <a:gdLst/>
              <a:ahLst/>
              <a:cxnLst/>
              <a:rect l="l" t="t" r="r" b="b"/>
              <a:pathLst>
                <a:path w="2528" h="960" extrusionOk="0">
                  <a:moveTo>
                    <a:pt x="530" y="0"/>
                  </a:moveTo>
                  <a:cubicBezTo>
                    <a:pt x="319" y="0"/>
                    <a:pt x="138" y="126"/>
                    <a:pt x="66" y="318"/>
                  </a:cubicBezTo>
                  <a:cubicBezTo>
                    <a:pt x="1" y="462"/>
                    <a:pt x="27" y="632"/>
                    <a:pt x="118" y="763"/>
                  </a:cubicBezTo>
                  <a:cubicBezTo>
                    <a:pt x="226" y="883"/>
                    <a:pt x="378" y="948"/>
                    <a:pt x="534" y="948"/>
                  </a:cubicBezTo>
                  <a:cubicBezTo>
                    <a:pt x="548" y="948"/>
                    <a:pt x="562" y="947"/>
                    <a:pt x="577" y="946"/>
                  </a:cubicBezTo>
                  <a:cubicBezTo>
                    <a:pt x="681" y="933"/>
                    <a:pt x="773" y="867"/>
                    <a:pt x="838" y="776"/>
                  </a:cubicBezTo>
                  <a:cubicBezTo>
                    <a:pt x="891" y="697"/>
                    <a:pt x="891" y="579"/>
                    <a:pt x="838" y="501"/>
                  </a:cubicBezTo>
                  <a:cubicBezTo>
                    <a:pt x="799" y="422"/>
                    <a:pt x="721" y="370"/>
                    <a:pt x="629" y="370"/>
                  </a:cubicBezTo>
                  <a:cubicBezTo>
                    <a:pt x="564" y="370"/>
                    <a:pt x="511" y="396"/>
                    <a:pt x="472" y="449"/>
                  </a:cubicBezTo>
                  <a:cubicBezTo>
                    <a:pt x="433" y="501"/>
                    <a:pt x="420" y="579"/>
                    <a:pt x="446" y="645"/>
                  </a:cubicBezTo>
                  <a:cubicBezTo>
                    <a:pt x="459" y="697"/>
                    <a:pt x="498" y="710"/>
                    <a:pt x="537" y="710"/>
                  </a:cubicBezTo>
                  <a:cubicBezTo>
                    <a:pt x="577" y="697"/>
                    <a:pt x="603" y="645"/>
                    <a:pt x="590" y="606"/>
                  </a:cubicBezTo>
                  <a:cubicBezTo>
                    <a:pt x="590" y="593"/>
                    <a:pt x="590" y="566"/>
                    <a:pt x="590" y="540"/>
                  </a:cubicBezTo>
                  <a:cubicBezTo>
                    <a:pt x="603" y="527"/>
                    <a:pt x="616" y="527"/>
                    <a:pt x="629" y="527"/>
                  </a:cubicBezTo>
                  <a:cubicBezTo>
                    <a:pt x="655" y="527"/>
                    <a:pt x="694" y="540"/>
                    <a:pt x="708" y="579"/>
                  </a:cubicBezTo>
                  <a:cubicBezTo>
                    <a:pt x="721" y="606"/>
                    <a:pt x="721" y="658"/>
                    <a:pt x="708" y="697"/>
                  </a:cubicBezTo>
                  <a:cubicBezTo>
                    <a:pt x="668" y="737"/>
                    <a:pt x="616" y="776"/>
                    <a:pt x="550" y="789"/>
                  </a:cubicBezTo>
                  <a:cubicBezTo>
                    <a:pt x="538" y="790"/>
                    <a:pt x="527" y="791"/>
                    <a:pt x="515" y="791"/>
                  </a:cubicBezTo>
                  <a:cubicBezTo>
                    <a:pt x="411" y="791"/>
                    <a:pt x="320" y="740"/>
                    <a:pt x="249" y="658"/>
                  </a:cubicBezTo>
                  <a:cubicBezTo>
                    <a:pt x="184" y="579"/>
                    <a:pt x="171" y="475"/>
                    <a:pt x="210" y="370"/>
                  </a:cubicBezTo>
                  <a:cubicBezTo>
                    <a:pt x="259" y="236"/>
                    <a:pt x="386" y="159"/>
                    <a:pt x="530" y="159"/>
                  </a:cubicBezTo>
                  <a:cubicBezTo>
                    <a:pt x="541" y="159"/>
                    <a:pt x="552" y="160"/>
                    <a:pt x="564" y="160"/>
                  </a:cubicBezTo>
                  <a:cubicBezTo>
                    <a:pt x="590" y="160"/>
                    <a:pt x="629" y="174"/>
                    <a:pt x="655" y="174"/>
                  </a:cubicBezTo>
                  <a:cubicBezTo>
                    <a:pt x="878" y="252"/>
                    <a:pt x="1087" y="383"/>
                    <a:pt x="1271" y="540"/>
                  </a:cubicBezTo>
                  <a:cubicBezTo>
                    <a:pt x="1493" y="737"/>
                    <a:pt x="1755" y="881"/>
                    <a:pt x="2030" y="946"/>
                  </a:cubicBezTo>
                  <a:cubicBezTo>
                    <a:pt x="2069" y="959"/>
                    <a:pt x="2108" y="959"/>
                    <a:pt x="2148" y="959"/>
                  </a:cubicBezTo>
                  <a:cubicBezTo>
                    <a:pt x="2213" y="959"/>
                    <a:pt x="2292" y="946"/>
                    <a:pt x="2344" y="920"/>
                  </a:cubicBezTo>
                  <a:cubicBezTo>
                    <a:pt x="2449" y="867"/>
                    <a:pt x="2514" y="750"/>
                    <a:pt x="2527" y="632"/>
                  </a:cubicBezTo>
                  <a:cubicBezTo>
                    <a:pt x="2527" y="593"/>
                    <a:pt x="2501" y="553"/>
                    <a:pt x="2462" y="553"/>
                  </a:cubicBezTo>
                  <a:cubicBezTo>
                    <a:pt x="2453" y="551"/>
                    <a:pt x="2444" y="550"/>
                    <a:pt x="2436" y="550"/>
                  </a:cubicBezTo>
                  <a:cubicBezTo>
                    <a:pt x="2397" y="550"/>
                    <a:pt x="2370" y="575"/>
                    <a:pt x="2370" y="619"/>
                  </a:cubicBezTo>
                  <a:cubicBezTo>
                    <a:pt x="2357" y="710"/>
                    <a:pt x="2331" y="750"/>
                    <a:pt x="2279" y="776"/>
                  </a:cubicBezTo>
                  <a:cubicBezTo>
                    <a:pt x="2237" y="801"/>
                    <a:pt x="2190" y="810"/>
                    <a:pt x="2142" y="810"/>
                  </a:cubicBezTo>
                  <a:cubicBezTo>
                    <a:pt x="2114" y="810"/>
                    <a:pt x="2085" y="807"/>
                    <a:pt x="2056" y="802"/>
                  </a:cubicBezTo>
                  <a:cubicBezTo>
                    <a:pt x="1794" y="737"/>
                    <a:pt x="1559" y="606"/>
                    <a:pt x="1362" y="422"/>
                  </a:cubicBezTo>
                  <a:cubicBezTo>
                    <a:pt x="1166" y="252"/>
                    <a:pt x="943" y="121"/>
                    <a:pt x="694" y="30"/>
                  </a:cubicBezTo>
                  <a:cubicBezTo>
                    <a:pt x="655" y="16"/>
                    <a:pt x="616" y="3"/>
                    <a:pt x="590" y="3"/>
                  </a:cubicBezTo>
                  <a:cubicBezTo>
                    <a:pt x="570" y="1"/>
                    <a:pt x="550" y="0"/>
                    <a:pt x="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 bwMode="auto">
            <a:xfrm>
              <a:off x="2034350" y="3708400"/>
              <a:ext cx="23600" cy="24149"/>
            </a:xfrm>
            <a:custGeom>
              <a:avLst/>
              <a:gdLst/>
              <a:ahLst/>
              <a:cxnLst/>
              <a:rect l="l" t="t" r="r" b="b"/>
              <a:pathLst>
                <a:path w="944" h="966" extrusionOk="0">
                  <a:moveTo>
                    <a:pt x="487" y="1"/>
                  </a:moveTo>
                  <a:cubicBezTo>
                    <a:pt x="425" y="1"/>
                    <a:pt x="363" y="12"/>
                    <a:pt x="302" y="36"/>
                  </a:cubicBezTo>
                  <a:cubicBezTo>
                    <a:pt x="184" y="75"/>
                    <a:pt x="93" y="180"/>
                    <a:pt x="53" y="298"/>
                  </a:cubicBezTo>
                  <a:cubicBezTo>
                    <a:pt x="1" y="442"/>
                    <a:pt x="27" y="586"/>
                    <a:pt x="93" y="717"/>
                  </a:cubicBezTo>
                  <a:cubicBezTo>
                    <a:pt x="237" y="965"/>
                    <a:pt x="590" y="965"/>
                    <a:pt x="839" y="965"/>
                  </a:cubicBezTo>
                  <a:cubicBezTo>
                    <a:pt x="891" y="965"/>
                    <a:pt x="917" y="926"/>
                    <a:pt x="917" y="887"/>
                  </a:cubicBezTo>
                  <a:cubicBezTo>
                    <a:pt x="917" y="834"/>
                    <a:pt x="878" y="808"/>
                    <a:pt x="839" y="808"/>
                  </a:cubicBezTo>
                  <a:cubicBezTo>
                    <a:pt x="564" y="808"/>
                    <a:pt x="328" y="795"/>
                    <a:pt x="237" y="625"/>
                  </a:cubicBezTo>
                  <a:cubicBezTo>
                    <a:pt x="184" y="546"/>
                    <a:pt x="171" y="442"/>
                    <a:pt x="197" y="337"/>
                  </a:cubicBezTo>
                  <a:cubicBezTo>
                    <a:pt x="223" y="258"/>
                    <a:pt x="289" y="206"/>
                    <a:pt x="354" y="180"/>
                  </a:cubicBezTo>
                  <a:cubicBezTo>
                    <a:pt x="397" y="166"/>
                    <a:pt x="441" y="158"/>
                    <a:pt x="485" y="158"/>
                  </a:cubicBezTo>
                  <a:cubicBezTo>
                    <a:pt x="563" y="158"/>
                    <a:pt x="641" y="182"/>
                    <a:pt x="708" y="232"/>
                  </a:cubicBezTo>
                  <a:cubicBezTo>
                    <a:pt x="747" y="258"/>
                    <a:pt x="773" y="324"/>
                    <a:pt x="760" y="376"/>
                  </a:cubicBezTo>
                  <a:cubicBezTo>
                    <a:pt x="760" y="415"/>
                    <a:pt x="721" y="455"/>
                    <a:pt x="682" y="468"/>
                  </a:cubicBezTo>
                  <a:cubicBezTo>
                    <a:pt x="656" y="468"/>
                    <a:pt x="629" y="455"/>
                    <a:pt x="603" y="442"/>
                  </a:cubicBezTo>
                  <a:cubicBezTo>
                    <a:pt x="603" y="428"/>
                    <a:pt x="616" y="402"/>
                    <a:pt x="629" y="376"/>
                  </a:cubicBezTo>
                  <a:cubicBezTo>
                    <a:pt x="677" y="319"/>
                    <a:pt x="628" y="249"/>
                    <a:pt x="573" y="249"/>
                  </a:cubicBezTo>
                  <a:cubicBezTo>
                    <a:pt x="552" y="249"/>
                    <a:pt x="530" y="259"/>
                    <a:pt x="512" y="284"/>
                  </a:cubicBezTo>
                  <a:cubicBezTo>
                    <a:pt x="446" y="337"/>
                    <a:pt x="433" y="442"/>
                    <a:pt x="472" y="520"/>
                  </a:cubicBezTo>
                  <a:cubicBezTo>
                    <a:pt x="518" y="589"/>
                    <a:pt x="594" y="627"/>
                    <a:pt x="673" y="627"/>
                  </a:cubicBezTo>
                  <a:cubicBezTo>
                    <a:pt x="685" y="627"/>
                    <a:pt x="696" y="627"/>
                    <a:pt x="708" y="625"/>
                  </a:cubicBezTo>
                  <a:cubicBezTo>
                    <a:pt x="813" y="599"/>
                    <a:pt x="904" y="520"/>
                    <a:pt x="917" y="415"/>
                  </a:cubicBezTo>
                  <a:cubicBezTo>
                    <a:pt x="944" y="298"/>
                    <a:pt x="891" y="180"/>
                    <a:pt x="800" y="114"/>
                  </a:cubicBezTo>
                  <a:cubicBezTo>
                    <a:pt x="707" y="39"/>
                    <a:pt x="598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 bwMode="auto">
            <a:xfrm>
              <a:off x="2053350" y="3728600"/>
              <a:ext cx="444174" cy="3950"/>
            </a:xfrm>
            <a:custGeom>
              <a:avLst/>
              <a:gdLst/>
              <a:ahLst/>
              <a:cxnLst/>
              <a:rect l="l" t="t" r="r" b="b"/>
              <a:pathLst>
                <a:path w="17767" h="158" extrusionOk="0">
                  <a:moveTo>
                    <a:pt x="79" y="0"/>
                  </a:moveTo>
                  <a:cubicBezTo>
                    <a:pt x="40" y="0"/>
                    <a:pt x="0" y="39"/>
                    <a:pt x="0" y="79"/>
                  </a:cubicBezTo>
                  <a:cubicBezTo>
                    <a:pt x="0" y="118"/>
                    <a:pt x="40" y="157"/>
                    <a:pt x="79" y="157"/>
                  </a:cubicBezTo>
                  <a:lnTo>
                    <a:pt x="17688" y="157"/>
                  </a:lnTo>
                  <a:cubicBezTo>
                    <a:pt x="17727" y="157"/>
                    <a:pt x="17766" y="118"/>
                    <a:pt x="17766" y="79"/>
                  </a:cubicBezTo>
                  <a:cubicBezTo>
                    <a:pt x="17766" y="39"/>
                    <a:pt x="17727" y="0"/>
                    <a:pt x="17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 bwMode="auto">
            <a:xfrm>
              <a:off x="2487675" y="3715075"/>
              <a:ext cx="63525" cy="24025"/>
            </a:xfrm>
            <a:custGeom>
              <a:avLst/>
              <a:gdLst/>
              <a:ahLst/>
              <a:cxnLst/>
              <a:rect l="l" t="t" r="r" b="b"/>
              <a:pathLst>
                <a:path w="2541" h="961" extrusionOk="0">
                  <a:moveTo>
                    <a:pt x="2013" y="1"/>
                  </a:moveTo>
                  <a:cubicBezTo>
                    <a:pt x="1992" y="1"/>
                    <a:pt x="1972" y="2"/>
                    <a:pt x="1951" y="4"/>
                  </a:cubicBezTo>
                  <a:cubicBezTo>
                    <a:pt x="1912" y="4"/>
                    <a:pt x="1886" y="31"/>
                    <a:pt x="1847" y="31"/>
                  </a:cubicBezTo>
                  <a:cubicBezTo>
                    <a:pt x="1598" y="109"/>
                    <a:pt x="1362" y="240"/>
                    <a:pt x="1166" y="423"/>
                  </a:cubicBezTo>
                  <a:cubicBezTo>
                    <a:pt x="969" y="594"/>
                    <a:pt x="734" y="724"/>
                    <a:pt x="485" y="790"/>
                  </a:cubicBezTo>
                  <a:cubicBezTo>
                    <a:pt x="455" y="800"/>
                    <a:pt x="425" y="804"/>
                    <a:pt x="395" y="804"/>
                  </a:cubicBezTo>
                  <a:cubicBezTo>
                    <a:pt x="346" y="804"/>
                    <a:pt x="298" y="793"/>
                    <a:pt x="249" y="777"/>
                  </a:cubicBezTo>
                  <a:cubicBezTo>
                    <a:pt x="210" y="751"/>
                    <a:pt x="184" y="698"/>
                    <a:pt x="171" y="607"/>
                  </a:cubicBezTo>
                  <a:cubicBezTo>
                    <a:pt x="158" y="567"/>
                    <a:pt x="118" y="541"/>
                    <a:pt x="79" y="541"/>
                  </a:cubicBezTo>
                  <a:cubicBezTo>
                    <a:pt x="40" y="554"/>
                    <a:pt x="1" y="594"/>
                    <a:pt x="14" y="633"/>
                  </a:cubicBezTo>
                  <a:cubicBezTo>
                    <a:pt x="14" y="751"/>
                    <a:pt x="79" y="855"/>
                    <a:pt x="184" y="921"/>
                  </a:cubicBezTo>
                  <a:cubicBezTo>
                    <a:pt x="249" y="947"/>
                    <a:pt x="315" y="960"/>
                    <a:pt x="393" y="960"/>
                  </a:cubicBezTo>
                  <a:cubicBezTo>
                    <a:pt x="433" y="960"/>
                    <a:pt x="459" y="960"/>
                    <a:pt x="498" y="947"/>
                  </a:cubicBezTo>
                  <a:cubicBezTo>
                    <a:pt x="786" y="882"/>
                    <a:pt x="1048" y="738"/>
                    <a:pt x="1257" y="541"/>
                  </a:cubicBezTo>
                  <a:cubicBezTo>
                    <a:pt x="1441" y="371"/>
                    <a:pt x="1650" y="253"/>
                    <a:pt x="1886" y="175"/>
                  </a:cubicBezTo>
                  <a:cubicBezTo>
                    <a:pt x="1912" y="161"/>
                    <a:pt x="1938" y="161"/>
                    <a:pt x="1964" y="161"/>
                  </a:cubicBezTo>
                  <a:cubicBezTo>
                    <a:pt x="1982" y="158"/>
                    <a:pt x="2000" y="157"/>
                    <a:pt x="2018" y="157"/>
                  </a:cubicBezTo>
                  <a:cubicBezTo>
                    <a:pt x="2156" y="157"/>
                    <a:pt x="2283" y="243"/>
                    <a:pt x="2318" y="371"/>
                  </a:cubicBezTo>
                  <a:cubicBezTo>
                    <a:pt x="2370" y="463"/>
                    <a:pt x="2344" y="567"/>
                    <a:pt x="2279" y="646"/>
                  </a:cubicBezTo>
                  <a:cubicBezTo>
                    <a:pt x="2220" y="728"/>
                    <a:pt x="2119" y="779"/>
                    <a:pt x="2014" y="779"/>
                  </a:cubicBezTo>
                  <a:cubicBezTo>
                    <a:pt x="2002" y="779"/>
                    <a:pt x="1990" y="778"/>
                    <a:pt x="1978" y="777"/>
                  </a:cubicBezTo>
                  <a:cubicBezTo>
                    <a:pt x="1925" y="764"/>
                    <a:pt x="1873" y="738"/>
                    <a:pt x="1833" y="685"/>
                  </a:cubicBezTo>
                  <a:cubicBezTo>
                    <a:pt x="1807" y="646"/>
                    <a:pt x="1807" y="607"/>
                    <a:pt x="1833" y="567"/>
                  </a:cubicBezTo>
                  <a:cubicBezTo>
                    <a:pt x="1847" y="541"/>
                    <a:pt x="1873" y="528"/>
                    <a:pt x="1899" y="528"/>
                  </a:cubicBezTo>
                  <a:cubicBezTo>
                    <a:pt x="1925" y="528"/>
                    <a:pt x="1938" y="541"/>
                    <a:pt x="1938" y="541"/>
                  </a:cubicBezTo>
                  <a:cubicBezTo>
                    <a:pt x="1951" y="554"/>
                    <a:pt x="1951" y="580"/>
                    <a:pt x="1938" y="607"/>
                  </a:cubicBezTo>
                  <a:cubicBezTo>
                    <a:pt x="1925" y="646"/>
                    <a:pt x="1951" y="685"/>
                    <a:pt x="1991" y="698"/>
                  </a:cubicBezTo>
                  <a:cubicBezTo>
                    <a:pt x="1998" y="701"/>
                    <a:pt x="2005" y="702"/>
                    <a:pt x="2012" y="702"/>
                  </a:cubicBezTo>
                  <a:cubicBezTo>
                    <a:pt x="2047" y="702"/>
                    <a:pt x="2085" y="678"/>
                    <a:pt x="2095" y="646"/>
                  </a:cubicBezTo>
                  <a:cubicBezTo>
                    <a:pt x="2122" y="580"/>
                    <a:pt x="2108" y="502"/>
                    <a:pt x="2069" y="436"/>
                  </a:cubicBezTo>
                  <a:cubicBezTo>
                    <a:pt x="2035" y="402"/>
                    <a:pt x="1981" y="368"/>
                    <a:pt x="1925" y="368"/>
                  </a:cubicBezTo>
                  <a:cubicBezTo>
                    <a:pt x="1916" y="368"/>
                    <a:pt x="1908" y="369"/>
                    <a:pt x="1899" y="371"/>
                  </a:cubicBezTo>
                  <a:cubicBezTo>
                    <a:pt x="1820" y="371"/>
                    <a:pt x="1729" y="410"/>
                    <a:pt x="1689" y="489"/>
                  </a:cubicBezTo>
                  <a:cubicBezTo>
                    <a:pt x="1650" y="580"/>
                    <a:pt x="1650" y="685"/>
                    <a:pt x="1703" y="777"/>
                  </a:cubicBezTo>
                  <a:cubicBezTo>
                    <a:pt x="1755" y="855"/>
                    <a:pt x="1860" y="921"/>
                    <a:pt x="1964" y="934"/>
                  </a:cubicBezTo>
                  <a:cubicBezTo>
                    <a:pt x="1989" y="938"/>
                    <a:pt x="2014" y="940"/>
                    <a:pt x="2038" y="940"/>
                  </a:cubicBezTo>
                  <a:cubicBezTo>
                    <a:pt x="2182" y="940"/>
                    <a:pt x="2320" y="874"/>
                    <a:pt x="2410" y="751"/>
                  </a:cubicBezTo>
                  <a:cubicBezTo>
                    <a:pt x="2514" y="633"/>
                    <a:pt x="2540" y="463"/>
                    <a:pt x="2475" y="319"/>
                  </a:cubicBezTo>
                  <a:cubicBezTo>
                    <a:pt x="2404" y="117"/>
                    <a:pt x="2214" y="1"/>
                    <a:pt x="2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 bwMode="auto">
            <a:xfrm>
              <a:off x="2487675" y="3708400"/>
              <a:ext cx="23275" cy="24149"/>
            </a:xfrm>
            <a:custGeom>
              <a:avLst/>
              <a:gdLst/>
              <a:ahLst/>
              <a:cxnLst/>
              <a:rect l="l" t="t" r="r" b="b"/>
              <a:pathLst>
                <a:path w="931" h="966" extrusionOk="0">
                  <a:moveTo>
                    <a:pt x="448" y="1"/>
                  </a:moveTo>
                  <a:cubicBezTo>
                    <a:pt x="333" y="1"/>
                    <a:pt x="224" y="39"/>
                    <a:pt x="132" y="114"/>
                  </a:cubicBezTo>
                  <a:cubicBezTo>
                    <a:pt x="40" y="180"/>
                    <a:pt x="1" y="298"/>
                    <a:pt x="27" y="415"/>
                  </a:cubicBezTo>
                  <a:cubicBezTo>
                    <a:pt x="40" y="520"/>
                    <a:pt x="118" y="599"/>
                    <a:pt x="223" y="625"/>
                  </a:cubicBezTo>
                  <a:cubicBezTo>
                    <a:pt x="235" y="627"/>
                    <a:pt x="247" y="627"/>
                    <a:pt x="259" y="627"/>
                  </a:cubicBezTo>
                  <a:cubicBezTo>
                    <a:pt x="341" y="627"/>
                    <a:pt x="426" y="589"/>
                    <a:pt x="472" y="520"/>
                  </a:cubicBezTo>
                  <a:cubicBezTo>
                    <a:pt x="511" y="442"/>
                    <a:pt x="485" y="337"/>
                    <a:pt x="420" y="284"/>
                  </a:cubicBezTo>
                  <a:cubicBezTo>
                    <a:pt x="402" y="264"/>
                    <a:pt x="381" y="255"/>
                    <a:pt x="361" y="255"/>
                  </a:cubicBezTo>
                  <a:cubicBezTo>
                    <a:pt x="304" y="255"/>
                    <a:pt x="254" y="322"/>
                    <a:pt x="302" y="389"/>
                  </a:cubicBezTo>
                  <a:cubicBezTo>
                    <a:pt x="328" y="402"/>
                    <a:pt x="341" y="428"/>
                    <a:pt x="328" y="442"/>
                  </a:cubicBezTo>
                  <a:cubicBezTo>
                    <a:pt x="315" y="468"/>
                    <a:pt x="276" y="468"/>
                    <a:pt x="249" y="468"/>
                  </a:cubicBezTo>
                  <a:cubicBezTo>
                    <a:pt x="210" y="455"/>
                    <a:pt x="171" y="428"/>
                    <a:pt x="171" y="376"/>
                  </a:cubicBezTo>
                  <a:cubicBezTo>
                    <a:pt x="158" y="324"/>
                    <a:pt x="184" y="258"/>
                    <a:pt x="236" y="232"/>
                  </a:cubicBezTo>
                  <a:cubicBezTo>
                    <a:pt x="295" y="182"/>
                    <a:pt x="370" y="158"/>
                    <a:pt x="447" y="158"/>
                  </a:cubicBezTo>
                  <a:cubicBezTo>
                    <a:pt x="490" y="158"/>
                    <a:pt x="534" y="166"/>
                    <a:pt x="577" y="180"/>
                  </a:cubicBezTo>
                  <a:cubicBezTo>
                    <a:pt x="655" y="206"/>
                    <a:pt x="721" y="284"/>
                    <a:pt x="734" y="363"/>
                  </a:cubicBezTo>
                  <a:cubicBezTo>
                    <a:pt x="760" y="455"/>
                    <a:pt x="747" y="559"/>
                    <a:pt x="694" y="638"/>
                  </a:cubicBezTo>
                  <a:cubicBezTo>
                    <a:pt x="603" y="795"/>
                    <a:pt x="472" y="808"/>
                    <a:pt x="105" y="808"/>
                  </a:cubicBezTo>
                  <a:lnTo>
                    <a:pt x="92" y="808"/>
                  </a:lnTo>
                  <a:cubicBezTo>
                    <a:pt x="40" y="808"/>
                    <a:pt x="14" y="847"/>
                    <a:pt x="14" y="887"/>
                  </a:cubicBezTo>
                  <a:cubicBezTo>
                    <a:pt x="14" y="926"/>
                    <a:pt x="40" y="965"/>
                    <a:pt x="92" y="965"/>
                  </a:cubicBezTo>
                  <a:lnTo>
                    <a:pt x="118" y="965"/>
                  </a:lnTo>
                  <a:cubicBezTo>
                    <a:pt x="472" y="965"/>
                    <a:pt x="681" y="965"/>
                    <a:pt x="838" y="717"/>
                  </a:cubicBezTo>
                  <a:cubicBezTo>
                    <a:pt x="917" y="599"/>
                    <a:pt x="930" y="455"/>
                    <a:pt x="891" y="311"/>
                  </a:cubicBezTo>
                  <a:cubicBezTo>
                    <a:pt x="852" y="193"/>
                    <a:pt x="760" y="88"/>
                    <a:pt x="642" y="36"/>
                  </a:cubicBezTo>
                  <a:cubicBezTo>
                    <a:pt x="577" y="12"/>
                    <a:pt x="511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56" name="Google Shape;556;p39"/>
          <p:cNvGrpSpPr/>
          <p:nvPr/>
        </p:nvGrpSpPr>
        <p:grpSpPr bwMode="auto">
          <a:xfrm rot="10800000" flipH="1">
            <a:off x="2902992" y="4454265"/>
            <a:ext cx="3364383" cy="185394"/>
            <a:chOff x="1994100" y="3708400"/>
            <a:chExt cx="557100" cy="30700"/>
          </a:xfrm>
        </p:grpSpPr>
        <p:sp>
          <p:nvSpPr>
            <p:cNvPr id="557" name="Google Shape;557;p39"/>
            <p:cNvSpPr/>
            <p:nvPr/>
          </p:nvSpPr>
          <p:spPr bwMode="auto">
            <a:xfrm>
              <a:off x="1994100" y="3715100"/>
              <a:ext cx="63200" cy="24000"/>
            </a:xfrm>
            <a:custGeom>
              <a:avLst/>
              <a:gdLst/>
              <a:ahLst/>
              <a:cxnLst/>
              <a:rect l="l" t="t" r="r" b="b"/>
              <a:pathLst>
                <a:path w="2528" h="960" extrusionOk="0">
                  <a:moveTo>
                    <a:pt x="530" y="0"/>
                  </a:moveTo>
                  <a:cubicBezTo>
                    <a:pt x="319" y="0"/>
                    <a:pt x="138" y="126"/>
                    <a:pt x="66" y="318"/>
                  </a:cubicBezTo>
                  <a:cubicBezTo>
                    <a:pt x="1" y="462"/>
                    <a:pt x="27" y="632"/>
                    <a:pt x="118" y="763"/>
                  </a:cubicBezTo>
                  <a:cubicBezTo>
                    <a:pt x="226" y="883"/>
                    <a:pt x="378" y="948"/>
                    <a:pt x="534" y="948"/>
                  </a:cubicBezTo>
                  <a:cubicBezTo>
                    <a:pt x="548" y="948"/>
                    <a:pt x="562" y="947"/>
                    <a:pt x="577" y="946"/>
                  </a:cubicBezTo>
                  <a:cubicBezTo>
                    <a:pt x="681" y="933"/>
                    <a:pt x="773" y="867"/>
                    <a:pt x="838" y="776"/>
                  </a:cubicBezTo>
                  <a:cubicBezTo>
                    <a:pt x="891" y="697"/>
                    <a:pt x="891" y="579"/>
                    <a:pt x="838" y="501"/>
                  </a:cubicBezTo>
                  <a:cubicBezTo>
                    <a:pt x="799" y="422"/>
                    <a:pt x="721" y="370"/>
                    <a:pt x="629" y="370"/>
                  </a:cubicBezTo>
                  <a:cubicBezTo>
                    <a:pt x="564" y="370"/>
                    <a:pt x="511" y="396"/>
                    <a:pt x="472" y="449"/>
                  </a:cubicBezTo>
                  <a:cubicBezTo>
                    <a:pt x="433" y="501"/>
                    <a:pt x="420" y="579"/>
                    <a:pt x="446" y="645"/>
                  </a:cubicBezTo>
                  <a:cubicBezTo>
                    <a:pt x="459" y="697"/>
                    <a:pt x="498" y="710"/>
                    <a:pt x="537" y="710"/>
                  </a:cubicBezTo>
                  <a:cubicBezTo>
                    <a:pt x="577" y="697"/>
                    <a:pt x="603" y="645"/>
                    <a:pt x="590" y="606"/>
                  </a:cubicBezTo>
                  <a:cubicBezTo>
                    <a:pt x="590" y="593"/>
                    <a:pt x="590" y="566"/>
                    <a:pt x="590" y="540"/>
                  </a:cubicBezTo>
                  <a:cubicBezTo>
                    <a:pt x="603" y="527"/>
                    <a:pt x="616" y="527"/>
                    <a:pt x="629" y="527"/>
                  </a:cubicBezTo>
                  <a:cubicBezTo>
                    <a:pt x="655" y="527"/>
                    <a:pt x="694" y="540"/>
                    <a:pt x="708" y="579"/>
                  </a:cubicBezTo>
                  <a:cubicBezTo>
                    <a:pt x="721" y="606"/>
                    <a:pt x="721" y="658"/>
                    <a:pt x="708" y="697"/>
                  </a:cubicBezTo>
                  <a:cubicBezTo>
                    <a:pt x="668" y="737"/>
                    <a:pt x="616" y="776"/>
                    <a:pt x="550" y="789"/>
                  </a:cubicBezTo>
                  <a:cubicBezTo>
                    <a:pt x="538" y="790"/>
                    <a:pt x="527" y="791"/>
                    <a:pt x="515" y="791"/>
                  </a:cubicBezTo>
                  <a:cubicBezTo>
                    <a:pt x="411" y="791"/>
                    <a:pt x="320" y="740"/>
                    <a:pt x="249" y="658"/>
                  </a:cubicBezTo>
                  <a:cubicBezTo>
                    <a:pt x="184" y="579"/>
                    <a:pt x="171" y="475"/>
                    <a:pt x="210" y="370"/>
                  </a:cubicBezTo>
                  <a:cubicBezTo>
                    <a:pt x="259" y="236"/>
                    <a:pt x="386" y="159"/>
                    <a:pt x="530" y="159"/>
                  </a:cubicBezTo>
                  <a:cubicBezTo>
                    <a:pt x="541" y="159"/>
                    <a:pt x="552" y="160"/>
                    <a:pt x="564" y="160"/>
                  </a:cubicBezTo>
                  <a:cubicBezTo>
                    <a:pt x="590" y="160"/>
                    <a:pt x="629" y="174"/>
                    <a:pt x="655" y="174"/>
                  </a:cubicBezTo>
                  <a:cubicBezTo>
                    <a:pt x="878" y="252"/>
                    <a:pt x="1087" y="383"/>
                    <a:pt x="1271" y="540"/>
                  </a:cubicBezTo>
                  <a:cubicBezTo>
                    <a:pt x="1493" y="737"/>
                    <a:pt x="1755" y="881"/>
                    <a:pt x="2030" y="946"/>
                  </a:cubicBezTo>
                  <a:cubicBezTo>
                    <a:pt x="2069" y="959"/>
                    <a:pt x="2108" y="959"/>
                    <a:pt x="2148" y="959"/>
                  </a:cubicBezTo>
                  <a:cubicBezTo>
                    <a:pt x="2213" y="959"/>
                    <a:pt x="2292" y="946"/>
                    <a:pt x="2344" y="920"/>
                  </a:cubicBezTo>
                  <a:cubicBezTo>
                    <a:pt x="2449" y="867"/>
                    <a:pt x="2514" y="750"/>
                    <a:pt x="2527" y="632"/>
                  </a:cubicBezTo>
                  <a:cubicBezTo>
                    <a:pt x="2527" y="593"/>
                    <a:pt x="2501" y="553"/>
                    <a:pt x="2462" y="553"/>
                  </a:cubicBezTo>
                  <a:cubicBezTo>
                    <a:pt x="2453" y="551"/>
                    <a:pt x="2444" y="550"/>
                    <a:pt x="2436" y="550"/>
                  </a:cubicBezTo>
                  <a:cubicBezTo>
                    <a:pt x="2397" y="550"/>
                    <a:pt x="2370" y="575"/>
                    <a:pt x="2370" y="619"/>
                  </a:cubicBezTo>
                  <a:cubicBezTo>
                    <a:pt x="2357" y="710"/>
                    <a:pt x="2331" y="750"/>
                    <a:pt x="2279" y="776"/>
                  </a:cubicBezTo>
                  <a:cubicBezTo>
                    <a:pt x="2237" y="801"/>
                    <a:pt x="2190" y="810"/>
                    <a:pt x="2142" y="810"/>
                  </a:cubicBezTo>
                  <a:cubicBezTo>
                    <a:pt x="2114" y="810"/>
                    <a:pt x="2085" y="807"/>
                    <a:pt x="2056" y="802"/>
                  </a:cubicBezTo>
                  <a:cubicBezTo>
                    <a:pt x="1794" y="737"/>
                    <a:pt x="1559" y="606"/>
                    <a:pt x="1362" y="422"/>
                  </a:cubicBezTo>
                  <a:cubicBezTo>
                    <a:pt x="1166" y="252"/>
                    <a:pt x="943" y="121"/>
                    <a:pt x="694" y="30"/>
                  </a:cubicBezTo>
                  <a:cubicBezTo>
                    <a:pt x="655" y="16"/>
                    <a:pt x="616" y="3"/>
                    <a:pt x="590" y="3"/>
                  </a:cubicBezTo>
                  <a:cubicBezTo>
                    <a:pt x="570" y="1"/>
                    <a:pt x="550" y="0"/>
                    <a:pt x="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 bwMode="auto">
            <a:xfrm>
              <a:off x="2034350" y="3708400"/>
              <a:ext cx="23600" cy="24149"/>
            </a:xfrm>
            <a:custGeom>
              <a:avLst/>
              <a:gdLst/>
              <a:ahLst/>
              <a:cxnLst/>
              <a:rect l="l" t="t" r="r" b="b"/>
              <a:pathLst>
                <a:path w="944" h="966" extrusionOk="0">
                  <a:moveTo>
                    <a:pt x="487" y="1"/>
                  </a:moveTo>
                  <a:cubicBezTo>
                    <a:pt x="425" y="1"/>
                    <a:pt x="363" y="12"/>
                    <a:pt x="302" y="36"/>
                  </a:cubicBezTo>
                  <a:cubicBezTo>
                    <a:pt x="184" y="75"/>
                    <a:pt x="93" y="180"/>
                    <a:pt x="53" y="298"/>
                  </a:cubicBezTo>
                  <a:cubicBezTo>
                    <a:pt x="1" y="442"/>
                    <a:pt x="27" y="586"/>
                    <a:pt x="93" y="717"/>
                  </a:cubicBezTo>
                  <a:cubicBezTo>
                    <a:pt x="237" y="965"/>
                    <a:pt x="590" y="965"/>
                    <a:pt x="839" y="965"/>
                  </a:cubicBezTo>
                  <a:cubicBezTo>
                    <a:pt x="891" y="965"/>
                    <a:pt x="917" y="926"/>
                    <a:pt x="917" y="887"/>
                  </a:cubicBezTo>
                  <a:cubicBezTo>
                    <a:pt x="917" y="834"/>
                    <a:pt x="878" y="808"/>
                    <a:pt x="839" y="808"/>
                  </a:cubicBezTo>
                  <a:cubicBezTo>
                    <a:pt x="564" y="808"/>
                    <a:pt x="328" y="795"/>
                    <a:pt x="237" y="625"/>
                  </a:cubicBezTo>
                  <a:cubicBezTo>
                    <a:pt x="184" y="546"/>
                    <a:pt x="171" y="442"/>
                    <a:pt x="197" y="337"/>
                  </a:cubicBezTo>
                  <a:cubicBezTo>
                    <a:pt x="223" y="258"/>
                    <a:pt x="289" y="206"/>
                    <a:pt x="354" y="180"/>
                  </a:cubicBezTo>
                  <a:cubicBezTo>
                    <a:pt x="397" y="166"/>
                    <a:pt x="441" y="158"/>
                    <a:pt x="485" y="158"/>
                  </a:cubicBezTo>
                  <a:cubicBezTo>
                    <a:pt x="563" y="158"/>
                    <a:pt x="641" y="182"/>
                    <a:pt x="708" y="232"/>
                  </a:cubicBezTo>
                  <a:cubicBezTo>
                    <a:pt x="747" y="258"/>
                    <a:pt x="773" y="324"/>
                    <a:pt x="760" y="376"/>
                  </a:cubicBezTo>
                  <a:cubicBezTo>
                    <a:pt x="760" y="415"/>
                    <a:pt x="721" y="455"/>
                    <a:pt x="682" y="468"/>
                  </a:cubicBezTo>
                  <a:cubicBezTo>
                    <a:pt x="656" y="468"/>
                    <a:pt x="629" y="455"/>
                    <a:pt x="603" y="442"/>
                  </a:cubicBezTo>
                  <a:cubicBezTo>
                    <a:pt x="603" y="428"/>
                    <a:pt x="616" y="402"/>
                    <a:pt x="629" y="376"/>
                  </a:cubicBezTo>
                  <a:cubicBezTo>
                    <a:pt x="677" y="319"/>
                    <a:pt x="628" y="249"/>
                    <a:pt x="573" y="249"/>
                  </a:cubicBezTo>
                  <a:cubicBezTo>
                    <a:pt x="552" y="249"/>
                    <a:pt x="530" y="259"/>
                    <a:pt x="512" y="284"/>
                  </a:cubicBezTo>
                  <a:cubicBezTo>
                    <a:pt x="446" y="337"/>
                    <a:pt x="433" y="442"/>
                    <a:pt x="472" y="520"/>
                  </a:cubicBezTo>
                  <a:cubicBezTo>
                    <a:pt x="518" y="589"/>
                    <a:pt x="594" y="627"/>
                    <a:pt x="673" y="627"/>
                  </a:cubicBezTo>
                  <a:cubicBezTo>
                    <a:pt x="685" y="627"/>
                    <a:pt x="696" y="627"/>
                    <a:pt x="708" y="625"/>
                  </a:cubicBezTo>
                  <a:cubicBezTo>
                    <a:pt x="813" y="599"/>
                    <a:pt x="904" y="520"/>
                    <a:pt x="917" y="415"/>
                  </a:cubicBezTo>
                  <a:cubicBezTo>
                    <a:pt x="944" y="298"/>
                    <a:pt x="891" y="180"/>
                    <a:pt x="800" y="114"/>
                  </a:cubicBezTo>
                  <a:cubicBezTo>
                    <a:pt x="707" y="39"/>
                    <a:pt x="598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 bwMode="auto">
            <a:xfrm>
              <a:off x="2053350" y="3728600"/>
              <a:ext cx="444174" cy="3950"/>
            </a:xfrm>
            <a:custGeom>
              <a:avLst/>
              <a:gdLst/>
              <a:ahLst/>
              <a:cxnLst/>
              <a:rect l="l" t="t" r="r" b="b"/>
              <a:pathLst>
                <a:path w="17767" h="158" extrusionOk="0">
                  <a:moveTo>
                    <a:pt x="79" y="0"/>
                  </a:moveTo>
                  <a:cubicBezTo>
                    <a:pt x="40" y="0"/>
                    <a:pt x="0" y="39"/>
                    <a:pt x="0" y="79"/>
                  </a:cubicBezTo>
                  <a:cubicBezTo>
                    <a:pt x="0" y="118"/>
                    <a:pt x="40" y="157"/>
                    <a:pt x="79" y="157"/>
                  </a:cubicBezTo>
                  <a:lnTo>
                    <a:pt x="17688" y="157"/>
                  </a:lnTo>
                  <a:cubicBezTo>
                    <a:pt x="17727" y="157"/>
                    <a:pt x="17766" y="118"/>
                    <a:pt x="17766" y="79"/>
                  </a:cubicBezTo>
                  <a:cubicBezTo>
                    <a:pt x="17766" y="39"/>
                    <a:pt x="17727" y="0"/>
                    <a:pt x="17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 bwMode="auto">
            <a:xfrm>
              <a:off x="2487675" y="3715075"/>
              <a:ext cx="63525" cy="24025"/>
            </a:xfrm>
            <a:custGeom>
              <a:avLst/>
              <a:gdLst/>
              <a:ahLst/>
              <a:cxnLst/>
              <a:rect l="l" t="t" r="r" b="b"/>
              <a:pathLst>
                <a:path w="2541" h="961" extrusionOk="0">
                  <a:moveTo>
                    <a:pt x="2013" y="1"/>
                  </a:moveTo>
                  <a:cubicBezTo>
                    <a:pt x="1992" y="1"/>
                    <a:pt x="1972" y="2"/>
                    <a:pt x="1951" y="4"/>
                  </a:cubicBezTo>
                  <a:cubicBezTo>
                    <a:pt x="1912" y="4"/>
                    <a:pt x="1886" y="31"/>
                    <a:pt x="1847" y="31"/>
                  </a:cubicBezTo>
                  <a:cubicBezTo>
                    <a:pt x="1598" y="109"/>
                    <a:pt x="1362" y="240"/>
                    <a:pt x="1166" y="423"/>
                  </a:cubicBezTo>
                  <a:cubicBezTo>
                    <a:pt x="969" y="594"/>
                    <a:pt x="734" y="724"/>
                    <a:pt x="485" y="790"/>
                  </a:cubicBezTo>
                  <a:cubicBezTo>
                    <a:pt x="455" y="800"/>
                    <a:pt x="425" y="804"/>
                    <a:pt x="395" y="804"/>
                  </a:cubicBezTo>
                  <a:cubicBezTo>
                    <a:pt x="346" y="804"/>
                    <a:pt x="298" y="793"/>
                    <a:pt x="249" y="777"/>
                  </a:cubicBezTo>
                  <a:cubicBezTo>
                    <a:pt x="210" y="751"/>
                    <a:pt x="184" y="698"/>
                    <a:pt x="171" y="607"/>
                  </a:cubicBezTo>
                  <a:cubicBezTo>
                    <a:pt x="158" y="567"/>
                    <a:pt x="118" y="541"/>
                    <a:pt x="79" y="541"/>
                  </a:cubicBezTo>
                  <a:cubicBezTo>
                    <a:pt x="40" y="554"/>
                    <a:pt x="1" y="594"/>
                    <a:pt x="14" y="633"/>
                  </a:cubicBezTo>
                  <a:cubicBezTo>
                    <a:pt x="14" y="751"/>
                    <a:pt x="79" y="855"/>
                    <a:pt x="184" y="921"/>
                  </a:cubicBezTo>
                  <a:cubicBezTo>
                    <a:pt x="249" y="947"/>
                    <a:pt x="315" y="960"/>
                    <a:pt x="393" y="960"/>
                  </a:cubicBezTo>
                  <a:cubicBezTo>
                    <a:pt x="433" y="960"/>
                    <a:pt x="459" y="960"/>
                    <a:pt x="498" y="947"/>
                  </a:cubicBezTo>
                  <a:cubicBezTo>
                    <a:pt x="786" y="882"/>
                    <a:pt x="1048" y="738"/>
                    <a:pt x="1257" y="541"/>
                  </a:cubicBezTo>
                  <a:cubicBezTo>
                    <a:pt x="1441" y="371"/>
                    <a:pt x="1650" y="253"/>
                    <a:pt x="1886" y="175"/>
                  </a:cubicBezTo>
                  <a:cubicBezTo>
                    <a:pt x="1912" y="161"/>
                    <a:pt x="1938" y="161"/>
                    <a:pt x="1964" y="161"/>
                  </a:cubicBezTo>
                  <a:cubicBezTo>
                    <a:pt x="1982" y="158"/>
                    <a:pt x="2000" y="157"/>
                    <a:pt x="2018" y="157"/>
                  </a:cubicBezTo>
                  <a:cubicBezTo>
                    <a:pt x="2156" y="157"/>
                    <a:pt x="2283" y="243"/>
                    <a:pt x="2318" y="371"/>
                  </a:cubicBezTo>
                  <a:cubicBezTo>
                    <a:pt x="2370" y="463"/>
                    <a:pt x="2344" y="567"/>
                    <a:pt x="2279" y="646"/>
                  </a:cubicBezTo>
                  <a:cubicBezTo>
                    <a:pt x="2220" y="728"/>
                    <a:pt x="2119" y="779"/>
                    <a:pt x="2014" y="779"/>
                  </a:cubicBezTo>
                  <a:cubicBezTo>
                    <a:pt x="2002" y="779"/>
                    <a:pt x="1990" y="778"/>
                    <a:pt x="1978" y="777"/>
                  </a:cubicBezTo>
                  <a:cubicBezTo>
                    <a:pt x="1925" y="764"/>
                    <a:pt x="1873" y="738"/>
                    <a:pt x="1833" y="685"/>
                  </a:cubicBezTo>
                  <a:cubicBezTo>
                    <a:pt x="1807" y="646"/>
                    <a:pt x="1807" y="607"/>
                    <a:pt x="1833" y="567"/>
                  </a:cubicBezTo>
                  <a:cubicBezTo>
                    <a:pt x="1847" y="541"/>
                    <a:pt x="1873" y="528"/>
                    <a:pt x="1899" y="528"/>
                  </a:cubicBezTo>
                  <a:cubicBezTo>
                    <a:pt x="1925" y="528"/>
                    <a:pt x="1938" y="541"/>
                    <a:pt x="1938" y="541"/>
                  </a:cubicBezTo>
                  <a:cubicBezTo>
                    <a:pt x="1951" y="554"/>
                    <a:pt x="1951" y="580"/>
                    <a:pt x="1938" y="607"/>
                  </a:cubicBezTo>
                  <a:cubicBezTo>
                    <a:pt x="1925" y="646"/>
                    <a:pt x="1951" y="685"/>
                    <a:pt x="1991" y="698"/>
                  </a:cubicBezTo>
                  <a:cubicBezTo>
                    <a:pt x="1998" y="701"/>
                    <a:pt x="2005" y="702"/>
                    <a:pt x="2012" y="702"/>
                  </a:cubicBezTo>
                  <a:cubicBezTo>
                    <a:pt x="2047" y="702"/>
                    <a:pt x="2085" y="678"/>
                    <a:pt x="2095" y="646"/>
                  </a:cubicBezTo>
                  <a:cubicBezTo>
                    <a:pt x="2122" y="580"/>
                    <a:pt x="2108" y="502"/>
                    <a:pt x="2069" y="436"/>
                  </a:cubicBezTo>
                  <a:cubicBezTo>
                    <a:pt x="2035" y="402"/>
                    <a:pt x="1981" y="368"/>
                    <a:pt x="1925" y="368"/>
                  </a:cubicBezTo>
                  <a:cubicBezTo>
                    <a:pt x="1916" y="368"/>
                    <a:pt x="1908" y="369"/>
                    <a:pt x="1899" y="371"/>
                  </a:cubicBezTo>
                  <a:cubicBezTo>
                    <a:pt x="1820" y="371"/>
                    <a:pt x="1729" y="410"/>
                    <a:pt x="1689" y="489"/>
                  </a:cubicBezTo>
                  <a:cubicBezTo>
                    <a:pt x="1650" y="580"/>
                    <a:pt x="1650" y="685"/>
                    <a:pt x="1703" y="777"/>
                  </a:cubicBezTo>
                  <a:cubicBezTo>
                    <a:pt x="1755" y="855"/>
                    <a:pt x="1860" y="921"/>
                    <a:pt x="1964" y="934"/>
                  </a:cubicBezTo>
                  <a:cubicBezTo>
                    <a:pt x="1989" y="938"/>
                    <a:pt x="2014" y="940"/>
                    <a:pt x="2038" y="940"/>
                  </a:cubicBezTo>
                  <a:cubicBezTo>
                    <a:pt x="2182" y="940"/>
                    <a:pt x="2320" y="874"/>
                    <a:pt x="2410" y="751"/>
                  </a:cubicBezTo>
                  <a:cubicBezTo>
                    <a:pt x="2514" y="633"/>
                    <a:pt x="2540" y="463"/>
                    <a:pt x="2475" y="319"/>
                  </a:cubicBezTo>
                  <a:cubicBezTo>
                    <a:pt x="2404" y="117"/>
                    <a:pt x="2214" y="1"/>
                    <a:pt x="2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 bwMode="auto">
            <a:xfrm>
              <a:off x="2487675" y="3708400"/>
              <a:ext cx="23275" cy="24149"/>
            </a:xfrm>
            <a:custGeom>
              <a:avLst/>
              <a:gdLst/>
              <a:ahLst/>
              <a:cxnLst/>
              <a:rect l="l" t="t" r="r" b="b"/>
              <a:pathLst>
                <a:path w="931" h="966" extrusionOk="0">
                  <a:moveTo>
                    <a:pt x="448" y="1"/>
                  </a:moveTo>
                  <a:cubicBezTo>
                    <a:pt x="333" y="1"/>
                    <a:pt x="224" y="39"/>
                    <a:pt x="132" y="114"/>
                  </a:cubicBezTo>
                  <a:cubicBezTo>
                    <a:pt x="40" y="180"/>
                    <a:pt x="1" y="298"/>
                    <a:pt x="27" y="415"/>
                  </a:cubicBezTo>
                  <a:cubicBezTo>
                    <a:pt x="40" y="520"/>
                    <a:pt x="118" y="599"/>
                    <a:pt x="223" y="625"/>
                  </a:cubicBezTo>
                  <a:cubicBezTo>
                    <a:pt x="235" y="627"/>
                    <a:pt x="247" y="627"/>
                    <a:pt x="259" y="627"/>
                  </a:cubicBezTo>
                  <a:cubicBezTo>
                    <a:pt x="341" y="627"/>
                    <a:pt x="426" y="589"/>
                    <a:pt x="472" y="520"/>
                  </a:cubicBezTo>
                  <a:cubicBezTo>
                    <a:pt x="511" y="442"/>
                    <a:pt x="485" y="337"/>
                    <a:pt x="420" y="284"/>
                  </a:cubicBezTo>
                  <a:cubicBezTo>
                    <a:pt x="402" y="264"/>
                    <a:pt x="381" y="255"/>
                    <a:pt x="361" y="255"/>
                  </a:cubicBezTo>
                  <a:cubicBezTo>
                    <a:pt x="304" y="255"/>
                    <a:pt x="254" y="322"/>
                    <a:pt x="302" y="389"/>
                  </a:cubicBezTo>
                  <a:cubicBezTo>
                    <a:pt x="328" y="402"/>
                    <a:pt x="341" y="428"/>
                    <a:pt x="328" y="442"/>
                  </a:cubicBezTo>
                  <a:cubicBezTo>
                    <a:pt x="315" y="468"/>
                    <a:pt x="276" y="468"/>
                    <a:pt x="249" y="468"/>
                  </a:cubicBezTo>
                  <a:cubicBezTo>
                    <a:pt x="210" y="455"/>
                    <a:pt x="171" y="428"/>
                    <a:pt x="171" y="376"/>
                  </a:cubicBezTo>
                  <a:cubicBezTo>
                    <a:pt x="158" y="324"/>
                    <a:pt x="184" y="258"/>
                    <a:pt x="236" y="232"/>
                  </a:cubicBezTo>
                  <a:cubicBezTo>
                    <a:pt x="295" y="182"/>
                    <a:pt x="370" y="158"/>
                    <a:pt x="447" y="158"/>
                  </a:cubicBezTo>
                  <a:cubicBezTo>
                    <a:pt x="490" y="158"/>
                    <a:pt x="534" y="166"/>
                    <a:pt x="577" y="180"/>
                  </a:cubicBezTo>
                  <a:cubicBezTo>
                    <a:pt x="655" y="206"/>
                    <a:pt x="721" y="284"/>
                    <a:pt x="734" y="363"/>
                  </a:cubicBezTo>
                  <a:cubicBezTo>
                    <a:pt x="760" y="455"/>
                    <a:pt x="747" y="559"/>
                    <a:pt x="694" y="638"/>
                  </a:cubicBezTo>
                  <a:cubicBezTo>
                    <a:pt x="603" y="795"/>
                    <a:pt x="472" y="808"/>
                    <a:pt x="105" y="808"/>
                  </a:cubicBezTo>
                  <a:lnTo>
                    <a:pt x="92" y="808"/>
                  </a:lnTo>
                  <a:cubicBezTo>
                    <a:pt x="40" y="808"/>
                    <a:pt x="14" y="847"/>
                    <a:pt x="14" y="887"/>
                  </a:cubicBezTo>
                  <a:cubicBezTo>
                    <a:pt x="14" y="926"/>
                    <a:pt x="40" y="965"/>
                    <a:pt x="92" y="965"/>
                  </a:cubicBezTo>
                  <a:lnTo>
                    <a:pt x="118" y="965"/>
                  </a:lnTo>
                  <a:cubicBezTo>
                    <a:pt x="472" y="965"/>
                    <a:pt x="681" y="965"/>
                    <a:pt x="838" y="717"/>
                  </a:cubicBezTo>
                  <a:cubicBezTo>
                    <a:pt x="917" y="599"/>
                    <a:pt x="930" y="455"/>
                    <a:pt x="891" y="311"/>
                  </a:cubicBezTo>
                  <a:cubicBezTo>
                    <a:pt x="852" y="193"/>
                    <a:pt x="760" y="88"/>
                    <a:pt x="642" y="36"/>
                  </a:cubicBezTo>
                  <a:cubicBezTo>
                    <a:pt x="577" y="12"/>
                    <a:pt x="511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hree Columns 1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 bwMode="auto"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 bwMode="auto"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 bwMode="auto"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 bwMode="auto"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 bwMode="auto"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 bwMode="auto"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 bwMode="auto"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 bwMode="auto"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 bwMode="auto"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 bwMode="auto"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grpSp>
        <p:nvGrpSpPr>
          <p:cNvPr id="60" name="Google Shape;60;p5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 bwMode="auto"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75" name="Google Shape;75;p6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 bwMode="auto">
          <a:xfrm flipH="1">
            <a:off x="717099" y="463991"/>
            <a:ext cx="1306549" cy="459199"/>
            <a:chOff x="7200548" y="384850"/>
            <a:chExt cx="1714856" cy="602702"/>
          </a:xfrm>
        </p:grpSpPr>
        <p:sp>
          <p:nvSpPr>
            <p:cNvPr id="79" name="Google Shape;79;p6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olo título 5" userDrawn="1">
  <p:cSld name="TITLE_ONLY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4" name="Google Shape;84;p7"/>
          <p:cNvGrpSpPr/>
          <p:nvPr/>
        </p:nvGrpSpPr>
        <p:grpSpPr bwMode="auto"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85" name="Google Shape;85;p7"/>
            <p:cNvGrpSpPr/>
            <p:nvPr/>
          </p:nvGrpSpPr>
          <p:grpSpPr bwMode="auto"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86" name="Google Shape;86;p7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88" name="Google Shape;88;p7"/>
            <p:cNvGrpSpPr/>
            <p:nvPr/>
          </p:nvGrpSpPr>
          <p:grpSpPr bwMode="auto"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89" name="Google Shape;89;p7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1" name="Google Shape;91;p7"/>
            <p:cNvGrpSpPr/>
            <p:nvPr/>
          </p:nvGrpSpPr>
          <p:grpSpPr bwMode="auto"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92" name="Google Shape;92;p7"/>
              <p:cNvSpPr/>
              <p:nvPr/>
            </p:nvSpPr>
            <p:spPr bwMode="auto"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 bwMode="auto"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4" name="Google Shape;94;p7"/>
            <p:cNvGrpSpPr/>
            <p:nvPr/>
          </p:nvGrpSpPr>
          <p:grpSpPr bwMode="auto"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95" name="Google Shape;95;p7"/>
              <p:cNvSpPr/>
              <p:nvPr/>
            </p:nvSpPr>
            <p:spPr bwMode="auto"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 bwMode="auto"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 bwMode="auto"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 bwMode="auto">
          <a:xfrm>
            <a:off x="3118199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 bwMode="auto"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 bwMode="auto"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 bwMode="auto"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06" name="Google Shape;106;p10"/>
          <p:cNvGrpSpPr/>
          <p:nvPr/>
        </p:nvGrpSpPr>
        <p:grpSpPr bwMode="auto"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 bwMode="auto"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 bwMode="auto"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</a:defRPr>
            </a:lvl1pPr>
            <a:lvl2pPr marL="914400" lvl="1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</a:defRPr>
            </a:lvl2pPr>
            <a:lvl3pPr marL="1371600" lvl="2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</a:defRPr>
            </a:lvl3pPr>
            <a:lvl4pPr marL="1828800" lvl="3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</a:defRPr>
            </a:lvl4pPr>
            <a:lvl5pPr marL="2286000" lvl="4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</a:defRPr>
            </a:lvl5pPr>
            <a:lvl6pPr marL="2743200" lvl="5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</a:defRPr>
            </a:lvl6pPr>
            <a:lvl7pPr marL="3200400" lvl="6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</a:defRPr>
            </a:lvl7pPr>
            <a:lvl8pPr marL="3657600" lvl="7" indent="-32385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</a:defRPr>
            </a:lvl8pPr>
            <a:lvl9pPr marL="4114800" lvl="8" indent="-32385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8" name="Google Shape;578;p43"/>
          <p:cNvPicPr/>
          <p:nvPr/>
        </p:nvPicPr>
        <p:blipFill>
          <a:blip r:embed="rId3">
            <a:alphaModFix amt="92000"/>
          </a:blip>
          <a:stretch/>
        </p:blipFill>
        <p:spPr bwMode="auto">
          <a:xfrm>
            <a:off x="-44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 bwMode="auto">
          <a:xfrm>
            <a:off x="2555774" y="1696950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TCC</a:t>
            </a:r>
            <a:br>
              <a:rPr lang="pt-BR"/>
            </a:br>
            <a:r>
              <a:rPr lang="pt-BR" sz="300"/>
              <a:t>4</a:t>
            </a:r>
            <a:br>
              <a:rPr lang="pt-BR" sz="3450"/>
            </a:br>
            <a:r>
              <a:rPr lang="pt-BR" sz="3450"/>
              <a:t>GRUPO E</a:t>
            </a:r>
            <a:endParaRPr sz="3450"/>
          </a:p>
        </p:txBody>
      </p:sp>
      <p:grpSp>
        <p:nvGrpSpPr>
          <p:cNvPr id="581" name="Google Shape;581;p43"/>
          <p:cNvGrpSpPr/>
          <p:nvPr/>
        </p:nvGrpSpPr>
        <p:grpSpPr bwMode="auto"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 bwMode="auto">
            <a:xfrm>
              <a:off x="2954694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 bwMode="auto"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 bwMode="auto"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85" name="Google Shape;585;p43"/>
          <p:cNvGrpSpPr/>
          <p:nvPr/>
        </p:nvGrpSpPr>
        <p:grpSpPr bwMode="auto">
          <a:xfrm>
            <a:off x="3152788" y="3505340"/>
            <a:ext cx="2831320" cy="409214"/>
            <a:chOff x="3156341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 bwMode="auto"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 bwMode="auto"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 bwMode="auto">
            <a:xfrm>
              <a:off x="3156341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89" name="Google Shape;589;p43"/>
          <p:cNvGrpSpPr/>
          <p:nvPr/>
        </p:nvGrpSpPr>
        <p:grpSpPr bwMode="auto">
          <a:xfrm rot="-1303748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590" name="Google Shape;590;p43"/>
            <p:cNvSpPr/>
            <p:nvPr/>
          </p:nvSpPr>
          <p:spPr bwMode="auto"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 bwMode="auto"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 bwMode="auto">
            <a:xfrm>
              <a:off x="1744700" y="1884475"/>
              <a:ext cx="689875" cy="847049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 bwMode="auto">
            <a:xfrm>
              <a:off x="1615824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 bwMode="auto"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 bwMode="auto"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 bwMode="auto"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 bwMode="auto"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 bwMode="auto"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 bwMode="auto">
            <a:xfrm>
              <a:off x="231075" y="3178774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 bwMode="auto"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 bwMode="auto"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02" name="Google Shape;602;p43"/>
          <p:cNvGrpSpPr/>
          <p:nvPr/>
        </p:nvGrpSpPr>
        <p:grpSpPr bwMode="auto">
          <a:xfrm rot="1303748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603" name="Google Shape;603;p43"/>
            <p:cNvSpPr/>
            <p:nvPr/>
          </p:nvSpPr>
          <p:spPr bwMode="auto"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 bwMode="auto"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 bwMode="auto">
            <a:xfrm>
              <a:off x="1744700" y="1884475"/>
              <a:ext cx="689875" cy="847049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 bwMode="auto">
            <a:xfrm>
              <a:off x="1615824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 bwMode="auto"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 bwMode="auto"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 bwMode="auto"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 bwMode="auto"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 bwMode="auto"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 bwMode="auto">
            <a:xfrm>
              <a:off x="231075" y="3178774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 bwMode="auto"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 bwMode="auto"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964081609" name="Imagem 196408160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73449" y="3454271"/>
            <a:ext cx="2085657" cy="2085657"/>
          </a:xfrm>
          <a:prstGeom prst="rect">
            <a:avLst/>
          </a:prstGeom>
        </p:spPr>
      </p:pic>
      <p:sp>
        <p:nvSpPr>
          <p:cNvPr id="302867698" name="Google Shape;580;p43"/>
          <p:cNvSpPr txBox="1"/>
          <p:nvPr/>
        </p:nvSpPr>
        <p:spPr bwMode="auto">
          <a:xfrm>
            <a:off x="2611533" y="4316949"/>
            <a:ext cx="1831554" cy="3602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1599"/>
              </a:spcAft>
              <a:buNone/>
              <a:defRPr/>
            </a:pPr>
            <a:r>
              <a:rPr lang="pt-BR"/>
              <a:t>Um oferecimento: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027151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8" y="361391"/>
            <a:ext cx="7742999" cy="92448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PESQUISA DE CAMPO</a:t>
            </a:r>
            <a:br>
              <a:rPr lang="pt-BR"/>
            </a:br>
            <a:endParaRPr/>
          </a:p>
        </p:txBody>
      </p:sp>
      <p:grpSp>
        <p:nvGrpSpPr>
          <p:cNvPr id="1616879339" name="Google Shape;778;p52"/>
          <p:cNvGrpSpPr/>
          <p:nvPr/>
        </p:nvGrpSpPr>
        <p:grpSpPr bwMode="auto">
          <a:xfrm>
            <a:off x="7147677" y="464490"/>
            <a:ext cx="1306548" cy="459198"/>
            <a:chOff x="7200547" y="384849"/>
            <a:chExt cx="1714855" cy="602701"/>
          </a:xfrm>
        </p:grpSpPr>
        <p:sp>
          <p:nvSpPr>
            <p:cNvPr id="1563283659" name="Google Shape;779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49053" name="Google Shape;780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0547937" name="Google Shape;781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20764031" name="Google Shape;782;p52"/>
          <p:cNvGrpSpPr/>
          <p:nvPr/>
        </p:nvGrpSpPr>
        <p:grpSpPr bwMode="auto">
          <a:xfrm flipH="1">
            <a:off x="714883" y="456589"/>
            <a:ext cx="1306548" cy="459198"/>
            <a:chOff x="7200547" y="384849"/>
            <a:chExt cx="1714855" cy="602701"/>
          </a:xfrm>
        </p:grpSpPr>
        <p:sp>
          <p:nvSpPr>
            <p:cNvPr id="366509049" name="Google Shape;783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2473292" name="Google Shape;784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07761058" name="Google Shape;785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870489526" name="Imagem 187048952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8800" y="1285199"/>
            <a:ext cx="8370000" cy="3520800"/>
          </a:xfrm>
          <a:prstGeom prst="rect">
            <a:avLst/>
          </a:prstGeom>
        </p:spPr>
      </p:pic>
      <p:sp>
        <p:nvSpPr>
          <p:cNvPr id="981154313" name="CaixaDeTexto 981154312"/>
          <p:cNvSpPr txBox="1"/>
          <p:nvPr/>
        </p:nvSpPr>
        <p:spPr bwMode="auto">
          <a:xfrm>
            <a:off x="3706199" y="3362324"/>
            <a:ext cx="63117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pt-BR" sz="1200">
                <a:solidFill>
                  <a:schemeClr val="tx1"/>
                </a:solidFill>
              </a:rPr>
              <a:t>5,6%</a:t>
            </a:r>
            <a:endParaRPr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263463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8" y="361391"/>
            <a:ext cx="7742999" cy="92448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PESQUISA DE CAMPO</a:t>
            </a:r>
            <a:br>
              <a:rPr lang="pt-BR"/>
            </a:br>
            <a:endParaRPr/>
          </a:p>
        </p:txBody>
      </p:sp>
      <p:grpSp>
        <p:nvGrpSpPr>
          <p:cNvPr id="654164699" name="Google Shape;778;p52"/>
          <p:cNvGrpSpPr/>
          <p:nvPr/>
        </p:nvGrpSpPr>
        <p:grpSpPr bwMode="auto">
          <a:xfrm>
            <a:off x="7147677" y="464490"/>
            <a:ext cx="1306548" cy="459198"/>
            <a:chOff x="7200547" y="384849"/>
            <a:chExt cx="1714855" cy="602701"/>
          </a:xfrm>
        </p:grpSpPr>
        <p:sp>
          <p:nvSpPr>
            <p:cNvPr id="1886880471" name="Google Shape;779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59268689" name="Google Shape;780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17976340" name="Google Shape;781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28011058" name="Google Shape;782;p52"/>
          <p:cNvGrpSpPr/>
          <p:nvPr/>
        </p:nvGrpSpPr>
        <p:grpSpPr bwMode="auto">
          <a:xfrm flipH="1">
            <a:off x="714883" y="456589"/>
            <a:ext cx="1306548" cy="459198"/>
            <a:chOff x="7200547" y="384849"/>
            <a:chExt cx="1714855" cy="602701"/>
          </a:xfrm>
        </p:grpSpPr>
        <p:sp>
          <p:nvSpPr>
            <p:cNvPr id="1271482672" name="Google Shape;783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1666216" name="Google Shape;784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8516954" name="Google Shape;785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52086743" name="CaixaDeTexto 952086742"/>
          <p:cNvSpPr txBox="1"/>
          <p:nvPr/>
        </p:nvSpPr>
        <p:spPr bwMode="auto">
          <a:xfrm>
            <a:off x="3706199" y="3362324"/>
            <a:ext cx="63117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pt-BR" sz="1200">
                <a:solidFill>
                  <a:schemeClr val="tx1"/>
                </a:solidFill>
              </a:rPr>
              <a:t>5,6%</a:t>
            </a:r>
            <a:endParaRPr sz="1200">
              <a:solidFill>
                <a:schemeClr val="tx1"/>
              </a:solidFill>
            </a:endParaRPr>
          </a:p>
        </p:txBody>
      </p:sp>
      <p:pic>
        <p:nvPicPr>
          <p:cNvPr id="1684721874" name="Imagem 168472187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7000" y="1028025"/>
            <a:ext cx="8370000" cy="397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642932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8" y="361391"/>
            <a:ext cx="7742999" cy="92448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PESQUISA DE CAMPO</a:t>
            </a:r>
            <a:br>
              <a:rPr lang="pt-BR"/>
            </a:br>
            <a:endParaRPr/>
          </a:p>
        </p:txBody>
      </p:sp>
      <p:grpSp>
        <p:nvGrpSpPr>
          <p:cNvPr id="341768167" name="Google Shape;778;p52"/>
          <p:cNvGrpSpPr/>
          <p:nvPr/>
        </p:nvGrpSpPr>
        <p:grpSpPr bwMode="auto">
          <a:xfrm>
            <a:off x="7147677" y="464490"/>
            <a:ext cx="1306548" cy="459198"/>
            <a:chOff x="7200547" y="384849"/>
            <a:chExt cx="1714855" cy="602701"/>
          </a:xfrm>
        </p:grpSpPr>
        <p:sp>
          <p:nvSpPr>
            <p:cNvPr id="1566279464" name="Google Shape;779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2662100" name="Google Shape;780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65807453" name="Google Shape;781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445080751" name="Google Shape;782;p52"/>
          <p:cNvGrpSpPr/>
          <p:nvPr/>
        </p:nvGrpSpPr>
        <p:grpSpPr bwMode="auto">
          <a:xfrm flipH="1">
            <a:off x="714883" y="456589"/>
            <a:ext cx="1306548" cy="459198"/>
            <a:chOff x="7200547" y="384849"/>
            <a:chExt cx="1714855" cy="602701"/>
          </a:xfrm>
        </p:grpSpPr>
        <p:sp>
          <p:nvSpPr>
            <p:cNvPr id="1519151099" name="Google Shape;783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89451399" name="Google Shape;784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2042576" name="Google Shape;785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309874463" name="CaixaDeTexto 1309874462"/>
          <p:cNvSpPr txBox="1"/>
          <p:nvPr/>
        </p:nvSpPr>
        <p:spPr bwMode="auto">
          <a:xfrm>
            <a:off x="3706199" y="3362324"/>
            <a:ext cx="63117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pt-BR" sz="1200">
                <a:solidFill>
                  <a:schemeClr val="tx1"/>
                </a:solidFill>
              </a:rPr>
              <a:t>5,6%</a:t>
            </a:r>
            <a:endParaRPr sz="1200">
              <a:solidFill>
                <a:schemeClr val="tx1"/>
              </a:solidFill>
            </a:endParaRPr>
          </a:p>
        </p:txBody>
      </p:sp>
      <p:pic>
        <p:nvPicPr>
          <p:cNvPr id="1463850662" name="Imagem 146385066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8800" y="1285199"/>
            <a:ext cx="8370000" cy="3520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462207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8" y="361391"/>
            <a:ext cx="7742999" cy="92448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PESQUISA DE CAMPO</a:t>
            </a:r>
            <a:br>
              <a:rPr lang="pt-BR"/>
            </a:br>
            <a:endParaRPr/>
          </a:p>
        </p:txBody>
      </p:sp>
      <p:grpSp>
        <p:nvGrpSpPr>
          <p:cNvPr id="125988067" name="Google Shape;778;p52"/>
          <p:cNvGrpSpPr/>
          <p:nvPr/>
        </p:nvGrpSpPr>
        <p:grpSpPr bwMode="auto">
          <a:xfrm>
            <a:off x="7147677" y="464490"/>
            <a:ext cx="1306548" cy="459198"/>
            <a:chOff x="7200547" y="384849"/>
            <a:chExt cx="1714855" cy="602701"/>
          </a:xfrm>
        </p:grpSpPr>
        <p:sp>
          <p:nvSpPr>
            <p:cNvPr id="1655729238" name="Google Shape;779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3164405" name="Google Shape;780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1872587" name="Google Shape;781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173161151" name="Google Shape;782;p52"/>
          <p:cNvGrpSpPr/>
          <p:nvPr/>
        </p:nvGrpSpPr>
        <p:grpSpPr bwMode="auto">
          <a:xfrm flipH="1">
            <a:off x="714883" y="456589"/>
            <a:ext cx="1306548" cy="459198"/>
            <a:chOff x="7200547" y="384849"/>
            <a:chExt cx="1714855" cy="602701"/>
          </a:xfrm>
        </p:grpSpPr>
        <p:sp>
          <p:nvSpPr>
            <p:cNvPr id="815141419" name="Google Shape;783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4027599" name="Google Shape;784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02889939" name="Google Shape;785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98656556" name="Google Shape;689;p48"/>
          <p:cNvSpPr txBox="1"/>
          <p:nvPr/>
        </p:nvSpPr>
        <p:spPr bwMode="auto">
          <a:xfrm>
            <a:off x="701958" y="1285875"/>
            <a:ext cx="3165300" cy="7722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/>
              <a:t>Problemas ao fazer um pedido?</a:t>
            </a:r>
            <a:endParaRPr sz="2400"/>
          </a:p>
        </p:txBody>
      </p:sp>
      <p:sp>
        <p:nvSpPr>
          <p:cNvPr id="863430455" name="Google Shape;691;p48"/>
          <p:cNvSpPr txBox="1">
            <a:spLocks noGrp="1"/>
          </p:cNvSpPr>
          <p:nvPr>
            <p:ph type="subTitle" idx="1"/>
          </p:nvPr>
        </p:nvSpPr>
        <p:spPr bwMode="auto">
          <a:xfrm>
            <a:off x="701958" y="2058075"/>
            <a:ext cx="3165300" cy="12488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500" b="0" i="0" u="none" strike="noStrike" cap="none" spc="0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As principais reclamações foram a demora para ser atendido e a troca de pedidos.</a:t>
            </a:r>
            <a:endParaRPr sz="1500" dirty="0"/>
          </a:p>
          <a:p>
            <a:pPr>
              <a:defRPr/>
            </a:pPr>
            <a:endParaRPr dirty="0"/>
          </a:p>
        </p:txBody>
      </p:sp>
      <p:sp>
        <p:nvSpPr>
          <p:cNvPr id="1887243833" name="Google Shape;689;p48"/>
          <p:cNvSpPr txBox="1"/>
          <p:nvPr/>
        </p:nvSpPr>
        <p:spPr bwMode="auto">
          <a:xfrm>
            <a:off x="701958" y="3162546"/>
            <a:ext cx="3165300" cy="7722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/>
              <a:t>QR’s code podem facilitar o atendimento?</a:t>
            </a:r>
            <a:endParaRPr sz="2400"/>
          </a:p>
        </p:txBody>
      </p:sp>
      <p:sp>
        <p:nvSpPr>
          <p:cNvPr id="1978399091" name="Google Shape;691;p48"/>
          <p:cNvSpPr txBox="1"/>
          <p:nvPr/>
        </p:nvSpPr>
        <p:spPr bwMode="auto">
          <a:xfrm>
            <a:off x="701958" y="3934744"/>
            <a:ext cx="3165300" cy="12488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500" b="0" i="0" u="none" strike="noStrike" cap="none" spc="0">
                <a:solidFill>
                  <a:schemeClr val="lt1"/>
                </a:solidFill>
                <a:latin typeface="Lato"/>
                <a:ea typeface="Lato"/>
                <a:cs typeface="Lato"/>
              </a:rPr>
              <a:t>A maioria das pessoas disse que sim, mas algumas falaram que não ter internet ou um celular pode gerar estresse ao fazer o pedido.</a:t>
            </a:r>
            <a:endParaRPr sz="1500"/>
          </a:p>
          <a:p>
            <a:pPr>
              <a:defRPr/>
            </a:pPr>
            <a:endParaRPr/>
          </a:p>
        </p:txBody>
      </p:sp>
      <p:sp>
        <p:nvSpPr>
          <p:cNvPr id="1463235239" name="Google Shape;689;p48"/>
          <p:cNvSpPr txBox="1"/>
          <p:nvPr/>
        </p:nvSpPr>
        <p:spPr bwMode="auto">
          <a:xfrm>
            <a:off x="5073933" y="1285875"/>
            <a:ext cx="3165300" cy="7722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/>
              <a:t>Critérios para escolher um restaurante</a:t>
            </a:r>
            <a:r>
              <a:rPr lang="pt-BR" sz="2400"/>
              <a:t>.</a:t>
            </a:r>
            <a:endParaRPr sz="2400"/>
          </a:p>
        </p:txBody>
      </p:sp>
      <p:sp>
        <p:nvSpPr>
          <p:cNvPr id="604114689" name="Google Shape;691;p48"/>
          <p:cNvSpPr txBox="1"/>
          <p:nvPr/>
        </p:nvSpPr>
        <p:spPr bwMode="auto">
          <a:xfrm>
            <a:off x="5073933" y="2058075"/>
            <a:ext cx="3165300" cy="12488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500" b="0" i="0" u="none" strike="noStrike" cap="none" spc="0">
                <a:solidFill>
                  <a:schemeClr val="lt1"/>
                </a:solidFill>
                <a:latin typeface="Lato"/>
                <a:ea typeface="Lato"/>
                <a:cs typeface="Lato"/>
              </a:rPr>
              <a:t>A maioria das pessoas apontaram os seguintes quesitos: qualidade da comida, ambiente, localização, limpeza e preço.</a:t>
            </a:r>
            <a:endParaRPr sz="1500"/>
          </a:p>
          <a:p>
            <a:pPr>
              <a:defRPr/>
            </a:pPr>
            <a:endParaRPr/>
          </a:p>
        </p:txBody>
      </p:sp>
      <p:sp>
        <p:nvSpPr>
          <p:cNvPr id="2138419220" name="Google Shape;689;p48"/>
          <p:cNvSpPr txBox="1"/>
          <p:nvPr/>
        </p:nvSpPr>
        <p:spPr bwMode="auto">
          <a:xfrm>
            <a:off x="5073932" y="3162546"/>
            <a:ext cx="3165300" cy="7722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800"/>
              <a:t>Sugestões para melhorar o gerenciamento de restaurantes.</a:t>
            </a:r>
            <a:endParaRPr sz="1800"/>
          </a:p>
        </p:txBody>
      </p:sp>
      <p:sp>
        <p:nvSpPr>
          <p:cNvPr id="1615608955" name="Google Shape;691;p48"/>
          <p:cNvSpPr txBox="1"/>
          <p:nvPr/>
        </p:nvSpPr>
        <p:spPr bwMode="auto">
          <a:xfrm>
            <a:off x="5073932" y="3934744"/>
            <a:ext cx="3165300" cy="12488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500" b="0" i="0" u="none" strike="noStrike" cap="none" spc="0">
                <a:solidFill>
                  <a:schemeClr val="lt1"/>
                </a:solidFill>
                <a:latin typeface="Lato"/>
                <a:ea typeface="Lato"/>
                <a:cs typeface="Lato"/>
              </a:rPr>
              <a:t>Algumas interessantes foram: melhor controle da demanda de pedidos, melhora no atendimento e cardápios digitais.</a:t>
            </a:r>
            <a:endParaRPr sz="1500"/>
          </a:p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/>
          <p:nvPr/>
        </p:nvPicPr>
        <p:blipFill>
          <a:blip r:embed="rId2">
            <a:alphaModFix/>
          </a:blip>
          <a:srcRect l="16806" t="2005" r="26203" b="2006"/>
          <a:stretch/>
        </p:blipFill>
        <p:spPr bwMode="auto"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 bwMode="auto"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O MOCKUP</a:t>
            </a:r>
            <a:endParaRPr/>
          </a:p>
        </p:txBody>
      </p:sp>
      <p:pic>
        <p:nvPicPr>
          <p:cNvPr id="690" name="Google Shape;690;p48"/>
          <p:cNvPicPr/>
          <p:nvPr/>
        </p:nvPicPr>
        <p:blipFill>
          <a:blip r:embed="rId3">
            <a:alphaModFix amt="89000"/>
          </a:blip>
          <a:srcRect l="16806" t="2005" r="26203" b="2006"/>
          <a:stretch/>
        </p:blipFill>
        <p:spPr bwMode="auto"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 bwMode="auto"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 b="0" i="0" u="none" strike="noStrike" cap="none" spc="0">
                <a:solidFill>
                  <a:schemeClr val="lt1"/>
                </a:solidFill>
                <a:latin typeface="Lato"/>
                <a:ea typeface="Lato"/>
                <a:cs typeface="Lato"/>
              </a:rPr>
              <a:t>Um mockup serve para simular a aparência e o funcionamento de um produto ou projeto antes de sua implementação.</a:t>
            </a:r>
            <a:endParaRPr sz="1500"/>
          </a:p>
          <a:p>
            <a:pPr>
              <a:defRPr/>
            </a:pPr>
            <a:endParaRPr/>
          </a:p>
        </p:txBody>
      </p:sp>
      <p:grpSp>
        <p:nvGrpSpPr>
          <p:cNvPr id="692" name="Google Shape;692;p48"/>
          <p:cNvGrpSpPr/>
          <p:nvPr/>
        </p:nvGrpSpPr>
        <p:grpSpPr bwMode="auto"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 bwMode="auto"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 bwMode="auto"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 bwMode="auto"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 bwMode="auto"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 bwMode="auto"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 bwMode="auto"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 bwMode="auto"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 bwMode="auto"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89456363" name="Imagem 8945636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59962" y="910799"/>
            <a:ext cx="1080000" cy="11267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2" name="Google Shape;912;p56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pt-BR" dirty="0"/>
              <a:t>PALETA DE CORES</a:t>
            </a:r>
            <a:endParaRPr u="non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AE5C5C-38BC-438E-993E-961ADC58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00" y="1226672"/>
            <a:ext cx="5057800" cy="37933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BAD50C5-2A91-4D85-8123-09632C6D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810443"/>
            <a:ext cx="2095792" cy="2095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116A4E-F9EC-4363-BDB6-DCBDD06F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808326"/>
            <a:ext cx="209579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6199153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dirty="0"/>
              <a:t>MOCKUP WEB</a:t>
            </a:r>
            <a:br>
              <a:rPr lang="pt-BR" dirty="0"/>
            </a:br>
            <a:r>
              <a:rPr lang="pt-BR" sz="1250" dirty="0"/>
              <a:t>HOT ROLLS CLUB</a:t>
            </a:r>
            <a:endParaRPr sz="1250" dirty="0"/>
          </a:p>
        </p:txBody>
      </p:sp>
      <p:grpSp>
        <p:nvGrpSpPr>
          <p:cNvPr id="1509236606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559808491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934812502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76816501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9806116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0712874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53859549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2722737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98450455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28413128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16814437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409856598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60251366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1587119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66428496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21283619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03376845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18140676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72070863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853571290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Inicial</a:t>
            </a:r>
            <a:endParaRPr sz="1000"/>
          </a:p>
        </p:txBody>
      </p:sp>
      <p:pic>
        <p:nvPicPr>
          <p:cNvPr id="938847307" name="Imagem 938847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8619" y="1629933"/>
            <a:ext cx="5400000" cy="3037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186944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lvl="0">
              <a:defRPr/>
            </a:pPr>
            <a:r>
              <a:rPr lang="pt-BR" dirty="0"/>
              <a:t>MOCKUP WEB</a:t>
            </a:r>
            <a:br>
              <a:rPr lang="pt-BR" dirty="0"/>
            </a:br>
            <a:r>
              <a:rPr lang="pt-BR" sz="1250" dirty="0"/>
              <a:t>HOT ROLLS CLUB</a:t>
            </a:r>
            <a:endParaRPr sz="1250" dirty="0"/>
          </a:p>
        </p:txBody>
      </p:sp>
      <p:grpSp>
        <p:nvGrpSpPr>
          <p:cNvPr id="1997026338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2009105889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730195063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1796586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6134550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576457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37077513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850306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75815070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2948504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53378390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2009125284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9597033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8953550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4290656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0307227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6520901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92027301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2726535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727026432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Login</a:t>
            </a:r>
            <a:endParaRPr sz="1000"/>
          </a:p>
        </p:txBody>
      </p:sp>
      <p:sp>
        <p:nvSpPr>
          <p:cNvPr id="502535203" name="Retângulo 502535202"/>
          <p:cNvSpPr/>
          <p:nvPr/>
        </p:nvSpPr>
        <p:spPr bwMode="auto">
          <a:xfrm>
            <a:off x="1878619" y="1629482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0617137" name="Imagem 66061713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8619" y="1629482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953145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lvl="0">
              <a:defRPr/>
            </a:pPr>
            <a:r>
              <a:rPr lang="pt-BR" dirty="0"/>
              <a:t>MOCKUP WEB</a:t>
            </a:r>
            <a:br>
              <a:rPr lang="pt-BR" dirty="0"/>
            </a:br>
            <a:r>
              <a:rPr lang="pt-BR" sz="1250" dirty="0"/>
              <a:t>HOT ROLLS CLUB</a:t>
            </a:r>
            <a:endParaRPr sz="1250" dirty="0"/>
          </a:p>
        </p:txBody>
      </p:sp>
      <p:grpSp>
        <p:nvGrpSpPr>
          <p:cNvPr id="1496061691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237787569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752151064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73841162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7544848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1561699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74117952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88946191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014773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60474606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32240548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63651183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1105411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90213179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80000881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38991354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20332188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80918942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29925376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412921080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Sobre nós</a:t>
            </a:r>
            <a:endParaRPr sz="1000"/>
          </a:p>
        </p:txBody>
      </p:sp>
      <p:sp>
        <p:nvSpPr>
          <p:cNvPr id="946317142" name="Retângulo 946317141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037844" name="Imagem 10203784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825890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lvl="0">
              <a:defRPr/>
            </a:pPr>
            <a:r>
              <a:rPr lang="pt-BR" dirty="0"/>
              <a:t>MOCKUP WEB</a:t>
            </a:r>
            <a:br>
              <a:rPr lang="pt-BR" dirty="0"/>
            </a:br>
            <a:r>
              <a:rPr lang="pt-BR" sz="1250" dirty="0"/>
              <a:t>HOT ROLLS CLUB</a:t>
            </a:r>
            <a:endParaRPr sz="1250" dirty="0"/>
          </a:p>
        </p:txBody>
      </p:sp>
      <p:grpSp>
        <p:nvGrpSpPr>
          <p:cNvPr id="479431370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571706319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62832671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3708867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8291101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73551176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6275142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24865542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5396247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70516997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68945547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6579387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9602789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62851862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47586706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1652734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00677434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42791692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9257260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129531578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Avaliações</a:t>
            </a:r>
            <a:endParaRPr sz="1000"/>
          </a:p>
        </p:txBody>
      </p:sp>
      <p:pic>
        <p:nvPicPr>
          <p:cNvPr id="1621896241" name="Imagem 162189624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26244" y="1656860"/>
            <a:ext cx="5400000" cy="303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6" name="Google Shape;666;p47"/>
          <p:cNvPicPr/>
          <p:nvPr/>
        </p:nvPicPr>
        <p:blipFill>
          <a:blip r:embed="rId2"/>
          <a:stretch/>
        </p:blipFill>
        <p:spPr bwMode="auto"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 bwMode="auto">
          <a:xfrm>
            <a:off x="5204177" y="1537366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INTRODUÇÃO</a:t>
            </a:r>
            <a:endParaRPr>
              <a:latin typeface="Roboto Slab"/>
              <a:ea typeface="Roboto Slab"/>
              <a:cs typeface="Roboto Slab"/>
            </a:endParaRPr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 bwMode="auto">
          <a:xfrm>
            <a:off x="5204177" y="2251363"/>
            <a:ext cx="3254099" cy="2320636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 b="0" i="0" u="none" strike="noStrike" cap="none" spc="0">
                <a:solidFill>
                  <a:schemeClr val="lt1"/>
                </a:solidFill>
                <a:latin typeface="Lato"/>
                <a:cs typeface="Lato"/>
              </a:rPr>
              <a:t>O Hot Rolls Club, um restaurante japonês, contratou a Ortech, um grupo de programadores, para melhorar seus serviços de gerenciamento de negócios. Juntos, eles buscam soluções inovadoras para melhorar a eficiência e a qualidade do atendimento, tornando o negócio mais competitivo no mercado.</a:t>
            </a:r>
            <a:endParaRPr/>
          </a:p>
        </p:txBody>
      </p:sp>
      <p:grpSp>
        <p:nvGrpSpPr>
          <p:cNvPr id="670" name="Google Shape;670;p47"/>
          <p:cNvGrpSpPr/>
          <p:nvPr/>
        </p:nvGrpSpPr>
        <p:grpSpPr bwMode="auto"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 bwMode="auto"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 bwMode="auto"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 bwMode="auto"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 bwMode="auto"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 bwMode="auto"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 bwMode="auto"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 bwMode="auto"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 bwMode="auto"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79" name="Google Shape;679;p47"/>
          <p:cNvGrpSpPr/>
          <p:nvPr/>
        </p:nvGrpSpPr>
        <p:grpSpPr bwMode="auto">
          <a:xfrm>
            <a:off x="452554" y="-405054"/>
            <a:ext cx="6788883" cy="1765726"/>
            <a:chOff x="0" y="0"/>
            <a:chExt cx="6788883" cy="1765726"/>
          </a:xfrm>
        </p:grpSpPr>
        <p:sp>
          <p:nvSpPr>
            <p:cNvPr id="680" name="Google Shape;680;p47"/>
            <p:cNvSpPr/>
            <p:nvPr/>
          </p:nvSpPr>
          <p:spPr bwMode="auto">
            <a:xfrm>
              <a:off x="5883772" y="868990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 bwMode="auto">
            <a:xfrm>
              <a:off x="0" y="0"/>
              <a:ext cx="55600" cy="47350"/>
            </a:xfrm>
            <a:custGeom>
              <a:avLst/>
              <a:gdLst/>
              <a:ahLst/>
              <a:cxnLst/>
              <a:rect l="l" t="t" r="r" b="b"/>
              <a:pathLst>
                <a:path w="2224" h="1894" extrusionOk="0">
                  <a:moveTo>
                    <a:pt x="953" y="637"/>
                  </a:moveTo>
                  <a:cubicBezTo>
                    <a:pt x="1231" y="637"/>
                    <a:pt x="1377" y="967"/>
                    <a:pt x="1178" y="1166"/>
                  </a:cubicBezTo>
                  <a:cubicBezTo>
                    <a:pt x="1113" y="1232"/>
                    <a:pt x="1031" y="1261"/>
                    <a:pt x="951" y="1261"/>
                  </a:cubicBezTo>
                  <a:cubicBezTo>
                    <a:pt x="790" y="1261"/>
                    <a:pt x="636" y="1140"/>
                    <a:pt x="636" y="954"/>
                  </a:cubicBezTo>
                  <a:cubicBezTo>
                    <a:pt x="636" y="769"/>
                    <a:pt x="781" y="637"/>
                    <a:pt x="953" y="637"/>
                  </a:cubicBezTo>
                  <a:close/>
                  <a:moveTo>
                    <a:pt x="955" y="1"/>
                  </a:moveTo>
                  <a:cubicBezTo>
                    <a:pt x="468" y="1"/>
                    <a:pt x="0" y="380"/>
                    <a:pt x="0" y="954"/>
                  </a:cubicBezTo>
                  <a:cubicBezTo>
                    <a:pt x="0" y="1470"/>
                    <a:pt x="424" y="1894"/>
                    <a:pt x="953" y="1894"/>
                  </a:cubicBezTo>
                  <a:cubicBezTo>
                    <a:pt x="1800" y="1894"/>
                    <a:pt x="2224" y="875"/>
                    <a:pt x="1615" y="279"/>
                  </a:cubicBezTo>
                  <a:cubicBezTo>
                    <a:pt x="1423" y="87"/>
                    <a:pt x="1187" y="1"/>
                    <a:pt x="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382815620" name="Imagem 138281561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97379" y="613822"/>
            <a:ext cx="548633" cy="548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8240069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lvl="0">
              <a:defRPr/>
            </a:pPr>
            <a:r>
              <a:rPr lang="pt-BR" dirty="0"/>
              <a:t>MOCKUP WEB</a:t>
            </a:r>
            <a:br>
              <a:rPr lang="pt-BR" dirty="0"/>
            </a:br>
            <a:r>
              <a:rPr lang="pt-BR" sz="1250" dirty="0"/>
              <a:t>HOT ROLLS CLUB</a:t>
            </a:r>
            <a:endParaRPr sz="1250" dirty="0"/>
          </a:p>
        </p:txBody>
      </p:sp>
      <p:grpSp>
        <p:nvGrpSpPr>
          <p:cNvPr id="631304014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992525861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51299378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38298789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17472814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870272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5246203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8325330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6318946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2597712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523249527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771601216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46271021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46369092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21284640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991265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73927251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80935588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9418481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30051863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Atendimento e Rodapé</a:t>
            </a:r>
            <a:endParaRPr sz="1000"/>
          </a:p>
        </p:txBody>
      </p:sp>
      <p:pic>
        <p:nvPicPr>
          <p:cNvPr id="19089207" name="Imagem 19089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8619" y="1629933"/>
            <a:ext cx="5400000" cy="3037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6296157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lvl="0">
              <a:defRPr/>
            </a:pPr>
            <a:r>
              <a:rPr lang="pt-BR" dirty="0"/>
              <a:t>MOCKUP WEB</a:t>
            </a:r>
            <a:br>
              <a:rPr lang="pt-BR" dirty="0"/>
            </a:br>
            <a:r>
              <a:rPr lang="pt-BR" sz="1250" dirty="0"/>
              <a:t>HOT ROLLS CLUB</a:t>
            </a:r>
            <a:endParaRPr sz="1250" dirty="0"/>
          </a:p>
        </p:txBody>
      </p:sp>
      <p:grpSp>
        <p:nvGrpSpPr>
          <p:cNvPr id="1747443319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777387939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484088651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32881570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35844747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1030517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36351553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8994439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19345917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02854740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26791665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108908987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1492202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0924135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067489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8521006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14208835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4727900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1667392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254576083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/>
              <a:t>Reservas</a:t>
            </a:r>
            <a:endParaRPr sz="1000" dirty="0"/>
          </a:p>
        </p:txBody>
      </p:sp>
      <p:sp>
        <p:nvSpPr>
          <p:cNvPr id="1019309355" name="Retângulo 1019309354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59414838" name="Imagem 16594148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1999" y="1657310"/>
            <a:ext cx="5400000" cy="3037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ANDROID</a:t>
            </a:r>
            <a:br>
              <a:rPr lang="pt-BR"/>
            </a:br>
            <a:r>
              <a:rPr lang="pt-BR" sz="1250"/>
              <a:t>FUNCIONÁRIO</a:t>
            </a:r>
            <a:endParaRPr sz="1250"/>
          </a:p>
        </p:txBody>
      </p:sp>
      <p:grpSp>
        <p:nvGrpSpPr>
          <p:cNvPr id="813" name="Google Shape;813;p53"/>
          <p:cNvGrpSpPr/>
          <p:nvPr/>
        </p:nvGrpSpPr>
        <p:grpSpPr bwMode="auto"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 bwMode="auto"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 bwMode="auto"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 bwMode="auto"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 bwMode="auto"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 bwMode="auto"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 bwMode="auto"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pic>
        <p:nvPicPr>
          <p:cNvPr id="1225988871" name="Imagem 122598887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78533" y="1471083"/>
            <a:ext cx="1800000" cy="3196800"/>
          </a:xfrm>
          <a:prstGeom prst="rect">
            <a:avLst/>
          </a:prstGeom>
        </p:spPr>
      </p:pic>
      <p:pic>
        <p:nvPicPr>
          <p:cNvPr id="1371884712" name="Imagem 13718847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32628" y="1463189"/>
            <a:ext cx="1891983" cy="3212587"/>
          </a:xfrm>
          <a:prstGeom prst="rect">
            <a:avLst/>
          </a:prstGeom>
        </p:spPr>
      </p:pic>
      <p:pic>
        <p:nvPicPr>
          <p:cNvPr id="647365244" name="Imagem 64736524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68583" y="1471083"/>
            <a:ext cx="1809749" cy="3217735"/>
          </a:xfrm>
          <a:prstGeom prst="rect">
            <a:avLst/>
          </a:prstGeom>
        </p:spPr>
      </p:pic>
      <p:sp>
        <p:nvSpPr>
          <p:cNvPr id="526529436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1090270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Carregamento</a:t>
            </a:r>
            <a:endParaRPr sz="1000"/>
          </a:p>
        </p:txBody>
      </p:sp>
      <p:sp>
        <p:nvSpPr>
          <p:cNvPr id="759452886" name="Google Shape;773;p52"/>
          <p:cNvSpPr txBox="1"/>
          <p:nvPr/>
        </p:nvSpPr>
        <p:spPr bwMode="auto">
          <a:xfrm>
            <a:off x="3890357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marL="1371600" marR="0" lvl="2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marL="1828800" marR="0" lvl="3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marL="2286000" marR="0" lvl="4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marL="2743200" marR="0" lvl="5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marL="3200400" marR="0" lvl="6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marL="3657600" marR="0" lvl="7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marL="4114800" marR="0" lvl="8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Login</a:t>
            </a:r>
            <a:endParaRPr sz="1000"/>
          </a:p>
        </p:txBody>
      </p:sp>
      <p:sp>
        <p:nvSpPr>
          <p:cNvPr id="947433750" name="Google Shape;773;p52"/>
          <p:cNvSpPr txBox="1"/>
          <p:nvPr/>
        </p:nvSpPr>
        <p:spPr bwMode="auto">
          <a:xfrm>
            <a:off x="6885195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marL="1371600" marR="0" lvl="2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marL="1828800" marR="0" lvl="3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marL="2286000" marR="0" lvl="4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marL="2743200" marR="0" lvl="5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marL="3200400" marR="0" lvl="6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marL="3657600" marR="0" lvl="7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marL="4114800" marR="0" lvl="8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Mesa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019226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ANDROID</a:t>
            </a:r>
            <a:br>
              <a:rPr lang="pt-BR"/>
            </a:br>
            <a:r>
              <a:rPr lang="pt-BR" sz="1250"/>
              <a:t>CLIENTE</a:t>
            </a:r>
            <a:endParaRPr sz="1250"/>
          </a:p>
        </p:txBody>
      </p:sp>
      <p:grpSp>
        <p:nvGrpSpPr>
          <p:cNvPr id="1997867723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363279783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2130599808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47654725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1988927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9367407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79044315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74262464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5651318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40036325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20986790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796995518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9009296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9552650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3676201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65022032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0117479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197424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8921614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331157290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1090270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Carregamento</a:t>
            </a:r>
            <a:endParaRPr sz="1000"/>
          </a:p>
        </p:txBody>
      </p:sp>
      <p:sp>
        <p:nvSpPr>
          <p:cNvPr id="959225136" name="Google Shape;773;p52"/>
          <p:cNvSpPr txBox="1"/>
          <p:nvPr/>
        </p:nvSpPr>
        <p:spPr bwMode="auto">
          <a:xfrm>
            <a:off x="3890357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marL="1371600" marR="0" lvl="2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marL="1828800" marR="0" lvl="3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marL="2286000" marR="0" lvl="4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marL="2743200" marR="0" lvl="5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marL="3200400" marR="0" lvl="6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marL="3657600" marR="0" lvl="7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marL="4114800" marR="0" lvl="8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Apresentação</a:t>
            </a:r>
            <a:endParaRPr sz="1000"/>
          </a:p>
        </p:txBody>
      </p:sp>
      <p:sp>
        <p:nvSpPr>
          <p:cNvPr id="1786848890" name="Google Shape;773;p52"/>
          <p:cNvSpPr txBox="1"/>
          <p:nvPr/>
        </p:nvSpPr>
        <p:spPr bwMode="auto">
          <a:xfrm>
            <a:off x="6885195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marL="1371600" marR="0" lvl="2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marL="1828800" marR="0" lvl="3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marL="2286000" marR="0" lvl="4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marL="2743200" marR="0" lvl="5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marL="3200400" marR="0" lvl="6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marL="3657600" marR="0" lvl="7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marL="4114800" marR="0" lvl="8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Cadastro</a:t>
            </a:r>
            <a:endParaRPr sz="1000"/>
          </a:p>
        </p:txBody>
      </p:sp>
      <p:sp>
        <p:nvSpPr>
          <p:cNvPr id="487176441" name="Retângulo 487176440"/>
          <p:cNvSpPr>
            <a:spLocks noChangeAspect="1"/>
          </p:cNvSpPr>
          <p:nvPr/>
        </p:nvSpPr>
        <p:spPr bwMode="auto">
          <a:xfrm>
            <a:off x="878533" y="1516083"/>
            <a:ext cx="1800000" cy="31518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9363133" name="Imagem 51936313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78533" y="1500783"/>
            <a:ext cx="1800000" cy="3167100"/>
          </a:xfrm>
          <a:prstGeom prst="rect">
            <a:avLst/>
          </a:prstGeom>
        </p:spPr>
      </p:pic>
      <p:pic>
        <p:nvPicPr>
          <p:cNvPr id="1155149865" name="Imagem 11551498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69148" y="1462283"/>
            <a:ext cx="1818941" cy="3197699"/>
          </a:xfrm>
          <a:prstGeom prst="rect">
            <a:avLst/>
          </a:prstGeom>
        </p:spPr>
      </p:pic>
      <p:pic>
        <p:nvPicPr>
          <p:cNvPr id="529877643" name="Imagem 52987764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73458" y="1467483"/>
            <a:ext cx="18000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276453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ANDROID</a:t>
            </a:r>
            <a:br>
              <a:rPr lang="pt-BR"/>
            </a:br>
            <a:r>
              <a:rPr lang="pt-BR" sz="1250"/>
              <a:t>CLIENTE</a:t>
            </a:r>
            <a:endParaRPr sz="1250"/>
          </a:p>
        </p:txBody>
      </p:sp>
      <p:grpSp>
        <p:nvGrpSpPr>
          <p:cNvPr id="1581465084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227717796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971763175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4460808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2770848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61293578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74323643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63359070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72300132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4612451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195600468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290382539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14570096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438116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6044870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3166024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57548496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2155545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696851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084176404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1090270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Login</a:t>
            </a:r>
            <a:endParaRPr sz="1000"/>
          </a:p>
        </p:txBody>
      </p:sp>
      <p:sp>
        <p:nvSpPr>
          <p:cNvPr id="949617990" name="Google Shape;773;p52"/>
          <p:cNvSpPr txBox="1"/>
          <p:nvPr/>
        </p:nvSpPr>
        <p:spPr bwMode="auto">
          <a:xfrm>
            <a:off x="3890357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marL="1371600" marR="0" lvl="2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marL="1828800" marR="0" lvl="3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marL="2286000" marR="0" lvl="4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marL="2743200" marR="0" lvl="5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marL="3200400" marR="0" lvl="6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marL="3657600" marR="0" lvl="7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marL="4114800" marR="0" lvl="8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Inicial</a:t>
            </a:r>
            <a:endParaRPr sz="1000"/>
          </a:p>
        </p:txBody>
      </p:sp>
      <p:sp>
        <p:nvSpPr>
          <p:cNvPr id="1038038264" name="Google Shape;773;p52"/>
          <p:cNvSpPr txBox="1"/>
          <p:nvPr/>
        </p:nvSpPr>
        <p:spPr bwMode="auto">
          <a:xfrm>
            <a:off x="6885195" y="4667883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2pPr>
            <a:lvl3pPr marL="1371600" marR="0" lvl="2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3pPr>
            <a:lvl4pPr marL="1828800" marR="0" lvl="3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4pPr>
            <a:lvl5pPr marL="2286000" marR="0" lvl="4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5pPr>
            <a:lvl6pPr marL="2743200" marR="0" lvl="5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6pPr>
            <a:lvl7pPr marL="3200400" marR="0" lvl="6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7pPr>
            <a:lvl8pPr marL="3657600" marR="0" lvl="7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8pPr>
            <a:lvl9pPr marL="4114800" marR="0" lvl="8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Prato</a:t>
            </a:r>
            <a:endParaRPr sz="1000"/>
          </a:p>
        </p:txBody>
      </p:sp>
      <p:pic>
        <p:nvPicPr>
          <p:cNvPr id="1100749421" name="Imagem 110074942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01799" y="1470182"/>
            <a:ext cx="1786369" cy="3197700"/>
          </a:xfrm>
          <a:prstGeom prst="rect">
            <a:avLst/>
          </a:prstGeom>
        </p:spPr>
      </p:pic>
      <p:pic>
        <p:nvPicPr>
          <p:cNvPr id="1319676759" name="Imagem 131967675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5712" y="1492561"/>
            <a:ext cx="1865641" cy="3175322"/>
          </a:xfrm>
          <a:prstGeom prst="rect">
            <a:avLst/>
          </a:prstGeom>
        </p:spPr>
      </p:pic>
      <p:pic>
        <p:nvPicPr>
          <p:cNvPr id="945083348" name="Imagem 94508334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678619" y="1470182"/>
            <a:ext cx="1800000" cy="320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84321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PEDIDOS</a:t>
            </a:r>
            <a:endParaRPr sz="1250"/>
          </a:p>
        </p:txBody>
      </p:sp>
      <p:grpSp>
        <p:nvGrpSpPr>
          <p:cNvPr id="506340761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835482712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092061488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714853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46314249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45175404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23167950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22789945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51234762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4043835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62477661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41775166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4230259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3679957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3820151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49109556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36485131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23131373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49946809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774019079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Página de Carregamento</a:t>
            </a:r>
            <a:endParaRPr sz="1000"/>
          </a:p>
        </p:txBody>
      </p:sp>
      <p:sp>
        <p:nvSpPr>
          <p:cNvPr id="944619322" name="Retângulo 944619321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3147107" name="Imagem 25314710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94696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PEDIDOS</a:t>
            </a:r>
            <a:endParaRPr sz="1250"/>
          </a:p>
        </p:txBody>
      </p:sp>
      <p:grpSp>
        <p:nvGrpSpPr>
          <p:cNvPr id="1962440153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672980768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758584175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13811804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63993253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7550666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05368622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29265426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60547502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49054445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110229302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420243073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0243152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19940154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1576924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5916158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1247937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53568833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81665715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57070755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Página de Login</a:t>
            </a:r>
            <a:endParaRPr sz="1000"/>
          </a:p>
        </p:txBody>
      </p:sp>
      <p:sp>
        <p:nvSpPr>
          <p:cNvPr id="2118153839" name="Retângulo 2118153838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15476330" name="Imagem 201547632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089050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PEDIDOS</a:t>
            </a:r>
            <a:endParaRPr sz="1250"/>
          </a:p>
        </p:txBody>
      </p:sp>
      <p:grpSp>
        <p:nvGrpSpPr>
          <p:cNvPr id="1037689339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737462494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481752110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59942375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1223724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3837289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29786675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8643832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5835995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0134346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01649136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442443715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39241331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5659948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6133049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25976731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6140064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7364388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93326188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637098628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Inicial</a:t>
            </a:r>
            <a:endParaRPr sz="1000"/>
          </a:p>
        </p:txBody>
      </p:sp>
      <p:sp>
        <p:nvSpPr>
          <p:cNvPr id="1822190675" name="Retângulo 1822190674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15238536" name="Imagem 71523853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383034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PEDIDOS</a:t>
            </a:r>
            <a:endParaRPr sz="1250"/>
          </a:p>
        </p:txBody>
      </p:sp>
      <p:grpSp>
        <p:nvGrpSpPr>
          <p:cNvPr id="1374063833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636444713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380203662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57873507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6113821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53322562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1672648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634857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8023380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69771255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99180937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709304903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4124507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47169991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561314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3662910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2609019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0764847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64766376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972087579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Monitor de Pedidos</a:t>
            </a:r>
            <a:endParaRPr sz="1000"/>
          </a:p>
        </p:txBody>
      </p:sp>
      <p:sp>
        <p:nvSpPr>
          <p:cNvPr id="1607578571" name="Retângulo 1607578570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03694658" name="Imagem 170369465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767140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PEDIDOS</a:t>
            </a:r>
            <a:endParaRPr sz="1250"/>
          </a:p>
        </p:txBody>
      </p:sp>
      <p:grpSp>
        <p:nvGrpSpPr>
          <p:cNvPr id="1033898438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951215465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784722224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7922037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69256050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28256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19349950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7576726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3207352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0062194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62783853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657255727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68331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01140552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06125445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38756516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48148705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10635776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9725237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58138621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Manutenção de Pedidos</a:t>
            </a:r>
            <a:endParaRPr sz="1000"/>
          </a:p>
        </p:txBody>
      </p:sp>
      <p:sp>
        <p:nvSpPr>
          <p:cNvPr id="1701317647" name="Retângulo 1701317646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5024248" name="Imagem 31502424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>
            <a:spLocks noGrp="1"/>
          </p:cNvSpPr>
          <p:nvPr>
            <p:ph type="subTitle" idx="1"/>
          </p:nvPr>
        </p:nvSpPr>
        <p:spPr bwMode="auto">
          <a:xfrm>
            <a:off x="520885" y="3532279"/>
            <a:ext cx="1118360" cy="263333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Arthur Berrios</a:t>
            </a:r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6639" y="4031384"/>
            <a:ext cx="1376525" cy="44823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Programador Web</a:t>
            </a:r>
            <a:endParaRPr sz="1000"/>
          </a:p>
        </p:txBody>
      </p:sp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NOSSO TIME</a:t>
            </a:r>
            <a:endParaRPr/>
          </a:p>
        </p:txBody>
      </p:sp>
      <p:grpSp>
        <p:nvGrpSpPr>
          <p:cNvPr id="778" name="Google Shape;778;p52"/>
          <p:cNvGrpSpPr/>
          <p:nvPr/>
        </p:nvGrpSpPr>
        <p:grpSpPr bwMode="auto"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 bwMode="auto"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 bwMode="auto"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 bwMode="auto"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 bwMode="auto"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89" name="Google Shape;789;p52"/>
          <p:cNvGrpSpPr/>
          <p:nvPr/>
        </p:nvGrpSpPr>
        <p:grpSpPr bwMode="auto">
          <a:xfrm>
            <a:off x="521869" y="1643062"/>
            <a:ext cx="1123572" cy="1606001"/>
            <a:chOff x="0" y="0"/>
            <a:chExt cx="1123572" cy="1606001"/>
          </a:xfrm>
        </p:grpSpPr>
        <p:sp>
          <p:nvSpPr>
            <p:cNvPr id="790" name="Google Shape;790;p52"/>
            <p:cNvSpPr/>
            <p:nvPr/>
          </p:nvSpPr>
          <p:spPr bwMode="auto">
            <a:xfrm>
              <a:off x="0" y="0"/>
              <a:ext cx="1123572" cy="1606001"/>
            </a:xfrm>
            <a:custGeom>
              <a:avLst/>
              <a:gdLst/>
              <a:ahLst/>
              <a:cxnLst/>
              <a:rect l="l" t="t" r="r" b="b"/>
              <a:pathLst>
                <a:path w="11308" h="14319" extrusionOk="0">
                  <a:moveTo>
                    <a:pt x="5036" y="192"/>
                  </a:moveTo>
                  <a:cubicBezTo>
                    <a:pt x="5102" y="493"/>
                    <a:pt x="5141" y="781"/>
                    <a:pt x="5154" y="1082"/>
                  </a:cubicBezTo>
                  <a:cubicBezTo>
                    <a:pt x="5154" y="1095"/>
                    <a:pt x="5154" y="1095"/>
                    <a:pt x="5154" y="1109"/>
                  </a:cubicBezTo>
                  <a:cubicBezTo>
                    <a:pt x="4945" y="1109"/>
                    <a:pt x="4735" y="1135"/>
                    <a:pt x="4539" y="1174"/>
                  </a:cubicBezTo>
                  <a:cubicBezTo>
                    <a:pt x="4539" y="1174"/>
                    <a:pt x="4539" y="1161"/>
                    <a:pt x="4539" y="1161"/>
                  </a:cubicBezTo>
                  <a:cubicBezTo>
                    <a:pt x="4487" y="886"/>
                    <a:pt x="4434" y="598"/>
                    <a:pt x="4395" y="323"/>
                  </a:cubicBezTo>
                  <a:cubicBezTo>
                    <a:pt x="4604" y="271"/>
                    <a:pt x="4814" y="231"/>
                    <a:pt x="5036" y="192"/>
                  </a:cubicBezTo>
                  <a:close/>
                  <a:moveTo>
                    <a:pt x="4264" y="362"/>
                  </a:moveTo>
                  <a:cubicBezTo>
                    <a:pt x="4303" y="637"/>
                    <a:pt x="4356" y="912"/>
                    <a:pt x="4408" y="1187"/>
                  </a:cubicBezTo>
                  <a:lnTo>
                    <a:pt x="4408" y="1200"/>
                  </a:lnTo>
                  <a:cubicBezTo>
                    <a:pt x="4238" y="1240"/>
                    <a:pt x="4081" y="1292"/>
                    <a:pt x="3924" y="1344"/>
                  </a:cubicBezTo>
                  <a:cubicBezTo>
                    <a:pt x="3937" y="1331"/>
                    <a:pt x="3937" y="1318"/>
                    <a:pt x="3937" y="1305"/>
                  </a:cubicBezTo>
                  <a:cubicBezTo>
                    <a:pt x="3884" y="1056"/>
                    <a:pt x="3806" y="807"/>
                    <a:pt x="3688" y="572"/>
                  </a:cubicBezTo>
                  <a:cubicBezTo>
                    <a:pt x="3884" y="493"/>
                    <a:pt x="4068" y="428"/>
                    <a:pt x="4264" y="375"/>
                  </a:cubicBezTo>
                  <a:lnTo>
                    <a:pt x="4264" y="362"/>
                  </a:lnTo>
                  <a:close/>
                  <a:moveTo>
                    <a:pt x="5615" y="158"/>
                  </a:moveTo>
                  <a:cubicBezTo>
                    <a:pt x="5898" y="158"/>
                    <a:pt x="6181" y="185"/>
                    <a:pt x="6464" y="245"/>
                  </a:cubicBezTo>
                  <a:cubicBezTo>
                    <a:pt x="6503" y="258"/>
                    <a:pt x="6542" y="271"/>
                    <a:pt x="6581" y="271"/>
                  </a:cubicBezTo>
                  <a:cubicBezTo>
                    <a:pt x="6529" y="559"/>
                    <a:pt x="6464" y="821"/>
                    <a:pt x="6385" y="1095"/>
                  </a:cubicBezTo>
                  <a:cubicBezTo>
                    <a:pt x="6361" y="1144"/>
                    <a:pt x="6406" y="1178"/>
                    <a:pt x="6451" y="1178"/>
                  </a:cubicBezTo>
                  <a:cubicBezTo>
                    <a:pt x="6479" y="1178"/>
                    <a:pt x="6506" y="1165"/>
                    <a:pt x="6516" y="1135"/>
                  </a:cubicBezTo>
                  <a:cubicBezTo>
                    <a:pt x="6594" y="860"/>
                    <a:pt x="6660" y="585"/>
                    <a:pt x="6712" y="310"/>
                  </a:cubicBezTo>
                  <a:cubicBezTo>
                    <a:pt x="6896" y="362"/>
                    <a:pt x="7079" y="428"/>
                    <a:pt x="7262" y="506"/>
                  </a:cubicBezTo>
                  <a:cubicBezTo>
                    <a:pt x="7144" y="768"/>
                    <a:pt x="7053" y="1056"/>
                    <a:pt x="6961" y="1331"/>
                  </a:cubicBezTo>
                  <a:cubicBezTo>
                    <a:pt x="6961" y="1344"/>
                    <a:pt x="6961" y="1357"/>
                    <a:pt x="6961" y="1370"/>
                  </a:cubicBezTo>
                  <a:cubicBezTo>
                    <a:pt x="6608" y="1253"/>
                    <a:pt x="6241" y="1161"/>
                    <a:pt x="5861" y="1122"/>
                  </a:cubicBezTo>
                  <a:cubicBezTo>
                    <a:pt x="5874" y="1109"/>
                    <a:pt x="5874" y="1095"/>
                    <a:pt x="5874" y="1082"/>
                  </a:cubicBezTo>
                  <a:cubicBezTo>
                    <a:pt x="5874" y="794"/>
                    <a:pt x="5901" y="519"/>
                    <a:pt x="5927" y="231"/>
                  </a:cubicBezTo>
                  <a:cubicBezTo>
                    <a:pt x="5933" y="192"/>
                    <a:pt x="5901" y="173"/>
                    <a:pt x="5866" y="173"/>
                  </a:cubicBezTo>
                  <a:cubicBezTo>
                    <a:pt x="5832" y="173"/>
                    <a:pt x="5796" y="192"/>
                    <a:pt x="5796" y="231"/>
                  </a:cubicBezTo>
                  <a:cubicBezTo>
                    <a:pt x="5757" y="519"/>
                    <a:pt x="5743" y="794"/>
                    <a:pt x="5743" y="1082"/>
                  </a:cubicBezTo>
                  <a:cubicBezTo>
                    <a:pt x="5730" y="1095"/>
                    <a:pt x="5730" y="1095"/>
                    <a:pt x="5743" y="1109"/>
                  </a:cubicBezTo>
                  <a:cubicBezTo>
                    <a:pt x="5586" y="1095"/>
                    <a:pt x="5429" y="1095"/>
                    <a:pt x="5285" y="1095"/>
                  </a:cubicBezTo>
                  <a:cubicBezTo>
                    <a:pt x="5285" y="1095"/>
                    <a:pt x="5285" y="1082"/>
                    <a:pt x="5285" y="1082"/>
                  </a:cubicBezTo>
                  <a:cubicBezTo>
                    <a:pt x="5272" y="781"/>
                    <a:pt x="5233" y="480"/>
                    <a:pt x="5167" y="179"/>
                  </a:cubicBezTo>
                  <a:cubicBezTo>
                    <a:pt x="5317" y="165"/>
                    <a:pt x="5466" y="158"/>
                    <a:pt x="5615" y="158"/>
                  </a:cubicBezTo>
                  <a:close/>
                  <a:moveTo>
                    <a:pt x="7380" y="559"/>
                  </a:moveTo>
                  <a:cubicBezTo>
                    <a:pt x="7550" y="637"/>
                    <a:pt x="7733" y="729"/>
                    <a:pt x="7891" y="834"/>
                  </a:cubicBezTo>
                  <a:cubicBezTo>
                    <a:pt x="7773" y="1082"/>
                    <a:pt x="7629" y="1331"/>
                    <a:pt x="7485" y="1567"/>
                  </a:cubicBezTo>
                  <a:cubicBezTo>
                    <a:pt x="7472" y="1580"/>
                    <a:pt x="7472" y="1593"/>
                    <a:pt x="7472" y="1593"/>
                  </a:cubicBezTo>
                  <a:cubicBezTo>
                    <a:pt x="7341" y="1528"/>
                    <a:pt x="7197" y="1475"/>
                    <a:pt x="7053" y="1423"/>
                  </a:cubicBezTo>
                  <a:cubicBezTo>
                    <a:pt x="7079" y="1410"/>
                    <a:pt x="7092" y="1397"/>
                    <a:pt x="7092" y="1384"/>
                  </a:cubicBezTo>
                  <a:cubicBezTo>
                    <a:pt x="7171" y="1109"/>
                    <a:pt x="7262" y="834"/>
                    <a:pt x="7380" y="572"/>
                  </a:cubicBezTo>
                  <a:cubicBezTo>
                    <a:pt x="7380" y="572"/>
                    <a:pt x="7380" y="559"/>
                    <a:pt x="7380" y="559"/>
                  </a:cubicBezTo>
                  <a:close/>
                  <a:moveTo>
                    <a:pt x="8022" y="899"/>
                  </a:moveTo>
                  <a:cubicBezTo>
                    <a:pt x="8205" y="1017"/>
                    <a:pt x="8375" y="1148"/>
                    <a:pt x="8545" y="1292"/>
                  </a:cubicBezTo>
                  <a:cubicBezTo>
                    <a:pt x="8375" y="1501"/>
                    <a:pt x="8192" y="1698"/>
                    <a:pt x="8008" y="1907"/>
                  </a:cubicBezTo>
                  <a:cubicBezTo>
                    <a:pt x="7864" y="1816"/>
                    <a:pt x="7733" y="1737"/>
                    <a:pt x="7589" y="1658"/>
                  </a:cubicBezTo>
                  <a:cubicBezTo>
                    <a:pt x="7589" y="1645"/>
                    <a:pt x="7603" y="1645"/>
                    <a:pt x="7603" y="1632"/>
                  </a:cubicBezTo>
                  <a:cubicBezTo>
                    <a:pt x="7760" y="1397"/>
                    <a:pt x="7891" y="1148"/>
                    <a:pt x="8022" y="899"/>
                  </a:cubicBezTo>
                  <a:close/>
                  <a:moveTo>
                    <a:pt x="3578" y="639"/>
                  </a:moveTo>
                  <a:cubicBezTo>
                    <a:pt x="3692" y="858"/>
                    <a:pt x="3767" y="1101"/>
                    <a:pt x="3806" y="1344"/>
                  </a:cubicBezTo>
                  <a:cubicBezTo>
                    <a:pt x="3806" y="1357"/>
                    <a:pt x="3819" y="1384"/>
                    <a:pt x="3845" y="1384"/>
                  </a:cubicBezTo>
                  <a:cubicBezTo>
                    <a:pt x="3492" y="1528"/>
                    <a:pt x="3164" y="1711"/>
                    <a:pt x="2863" y="1946"/>
                  </a:cubicBezTo>
                  <a:cubicBezTo>
                    <a:pt x="2706" y="1763"/>
                    <a:pt x="2562" y="1567"/>
                    <a:pt x="2444" y="1344"/>
                  </a:cubicBezTo>
                  <a:cubicBezTo>
                    <a:pt x="2575" y="1240"/>
                    <a:pt x="2719" y="1122"/>
                    <a:pt x="2863" y="1017"/>
                  </a:cubicBezTo>
                  <a:lnTo>
                    <a:pt x="2916" y="991"/>
                  </a:lnTo>
                  <a:cubicBezTo>
                    <a:pt x="3060" y="1174"/>
                    <a:pt x="3177" y="1370"/>
                    <a:pt x="3282" y="1567"/>
                  </a:cubicBezTo>
                  <a:cubicBezTo>
                    <a:pt x="3294" y="1590"/>
                    <a:pt x="3314" y="1600"/>
                    <a:pt x="3334" y="1600"/>
                  </a:cubicBezTo>
                  <a:cubicBezTo>
                    <a:pt x="3383" y="1600"/>
                    <a:pt x="3437" y="1547"/>
                    <a:pt x="3400" y="1501"/>
                  </a:cubicBezTo>
                  <a:cubicBezTo>
                    <a:pt x="3295" y="1292"/>
                    <a:pt x="3177" y="1095"/>
                    <a:pt x="3033" y="912"/>
                  </a:cubicBezTo>
                  <a:cubicBezTo>
                    <a:pt x="3202" y="808"/>
                    <a:pt x="3384" y="717"/>
                    <a:pt x="3578" y="639"/>
                  </a:cubicBezTo>
                  <a:close/>
                  <a:moveTo>
                    <a:pt x="8650" y="1370"/>
                  </a:moveTo>
                  <a:cubicBezTo>
                    <a:pt x="8768" y="1488"/>
                    <a:pt x="8886" y="1593"/>
                    <a:pt x="9003" y="1711"/>
                  </a:cubicBezTo>
                  <a:cubicBezTo>
                    <a:pt x="8846" y="1894"/>
                    <a:pt x="8663" y="2077"/>
                    <a:pt x="8454" y="2208"/>
                  </a:cubicBezTo>
                  <a:cubicBezTo>
                    <a:pt x="8440" y="2221"/>
                    <a:pt x="8440" y="2221"/>
                    <a:pt x="8427" y="2235"/>
                  </a:cubicBezTo>
                  <a:cubicBezTo>
                    <a:pt x="8336" y="2143"/>
                    <a:pt x="8231" y="2064"/>
                    <a:pt x="8113" y="1986"/>
                  </a:cubicBezTo>
                  <a:cubicBezTo>
                    <a:pt x="8296" y="1789"/>
                    <a:pt x="8480" y="1580"/>
                    <a:pt x="8650" y="1370"/>
                  </a:cubicBezTo>
                  <a:close/>
                  <a:moveTo>
                    <a:pt x="2339" y="1449"/>
                  </a:moveTo>
                  <a:cubicBezTo>
                    <a:pt x="2457" y="1658"/>
                    <a:pt x="2601" y="1855"/>
                    <a:pt x="2772" y="2038"/>
                  </a:cubicBezTo>
                  <a:lnTo>
                    <a:pt x="2693" y="2104"/>
                  </a:lnTo>
                  <a:cubicBezTo>
                    <a:pt x="2614" y="2169"/>
                    <a:pt x="2549" y="2248"/>
                    <a:pt x="2470" y="2326"/>
                  </a:cubicBezTo>
                  <a:cubicBezTo>
                    <a:pt x="2470" y="2313"/>
                    <a:pt x="2470" y="2300"/>
                    <a:pt x="2457" y="2287"/>
                  </a:cubicBezTo>
                  <a:cubicBezTo>
                    <a:pt x="2287" y="2130"/>
                    <a:pt x="2143" y="1946"/>
                    <a:pt x="2025" y="1750"/>
                  </a:cubicBezTo>
                  <a:cubicBezTo>
                    <a:pt x="2130" y="1645"/>
                    <a:pt x="2235" y="1541"/>
                    <a:pt x="2339" y="1449"/>
                  </a:cubicBezTo>
                  <a:close/>
                  <a:moveTo>
                    <a:pt x="1934" y="1855"/>
                  </a:moveTo>
                  <a:cubicBezTo>
                    <a:pt x="2051" y="2038"/>
                    <a:pt x="2195" y="2221"/>
                    <a:pt x="2366" y="2379"/>
                  </a:cubicBezTo>
                  <a:cubicBezTo>
                    <a:pt x="2379" y="2392"/>
                    <a:pt x="2392" y="2405"/>
                    <a:pt x="2405" y="2405"/>
                  </a:cubicBezTo>
                  <a:cubicBezTo>
                    <a:pt x="2313" y="2509"/>
                    <a:pt x="2222" y="2614"/>
                    <a:pt x="2130" y="2732"/>
                  </a:cubicBezTo>
                  <a:lnTo>
                    <a:pt x="1619" y="2221"/>
                  </a:lnTo>
                  <a:cubicBezTo>
                    <a:pt x="1711" y="2090"/>
                    <a:pt x="1816" y="1973"/>
                    <a:pt x="1934" y="1855"/>
                  </a:cubicBezTo>
                  <a:close/>
                  <a:moveTo>
                    <a:pt x="9095" y="1816"/>
                  </a:moveTo>
                  <a:cubicBezTo>
                    <a:pt x="9239" y="1960"/>
                    <a:pt x="9370" y="2130"/>
                    <a:pt x="9501" y="2300"/>
                  </a:cubicBezTo>
                  <a:lnTo>
                    <a:pt x="9514" y="2300"/>
                  </a:lnTo>
                  <a:lnTo>
                    <a:pt x="8938" y="2745"/>
                  </a:lnTo>
                  <a:cubicBezTo>
                    <a:pt x="8846" y="2640"/>
                    <a:pt x="8742" y="2523"/>
                    <a:pt x="8637" y="2418"/>
                  </a:cubicBezTo>
                  <a:cubicBezTo>
                    <a:pt x="8598" y="2392"/>
                    <a:pt x="8571" y="2352"/>
                    <a:pt x="8532" y="2326"/>
                  </a:cubicBezTo>
                  <a:cubicBezTo>
                    <a:pt x="8742" y="2182"/>
                    <a:pt x="8938" y="2012"/>
                    <a:pt x="9095" y="1816"/>
                  </a:cubicBezTo>
                  <a:close/>
                  <a:moveTo>
                    <a:pt x="1528" y="2339"/>
                  </a:moveTo>
                  <a:lnTo>
                    <a:pt x="2038" y="2824"/>
                  </a:lnTo>
                  <a:cubicBezTo>
                    <a:pt x="2051" y="2837"/>
                    <a:pt x="2051" y="2837"/>
                    <a:pt x="2065" y="2850"/>
                  </a:cubicBezTo>
                  <a:cubicBezTo>
                    <a:pt x="1960" y="2994"/>
                    <a:pt x="1855" y="3164"/>
                    <a:pt x="1763" y="3321"/>
                  </a:cubicBezTo>
                  <a:cubicBezTo>
                    <a:pt x="1777" y="3295"/>
                    <a:pt x="1763" y="3269"/>
                    <a:pt x="1737" y="3243"/>
                  </a:cubicBezTo>
                  <a:lnTo>
                    <a:pt x="1174" y="2889"/>
                  </a:lnTo>
                  <a:cubicBezTo>
                    <a:pt x="1292" y="2693"/>
                    <a:pt x="1410" y="2509"/>
                    <a:pt x="1528" y="2339"/>
                  </a:cubicBezTo>
                  <a:close/>
                  <a:moveTo>
                    <a:pt x="9593" y="2405"/>
                  </a:moveTo>
                  <a:cubicBezTo>
                    <a:pt x="9697" y="2562"/>
                    <a:pt x="9802" y="2719"/>
                    <a:pt x="9907" y="2889"/>
                  </a:cubicBezTo>
                  <a:cubicBezTo>
                    <a:pt x="9763" y="3072"/>
                    <a:pt x="9593" y="3230"/>
                    <a:pt x="9409" y="3374"/>
                  </a:cubicBezTo>
                  <a:cubicBezTo>
                    <a:pt x="9291" y="3203"/>
                    <a:pt x="9161" y="3020"/>
                    <a:pt x="9030" y="2850"/>
                  </a:cubicBezTo>
                  <a:lnTo>
                    <a:pt x="9593" y="2405"/>
                  </a:lnTo>
                  <a:close/>
                  <a:moveTo>
                    <a:pt x="1109" y="3007"/>
                  </a:moveTo>
                  <a:lnTo>
                    <a:pt x="1672" y="3360"/>
                  </a:lnTo>
                  <a:cubicBezTo>
                    <a:pt x="1682" y="3370"/>
                    <a:pt x="1694" y="3375"/>
                    <a:pt x="1705" y="3375"/>
                  </a:cubicBezTo>
                  <a:cubicBezTo>
                    <a:pt x="1724" y="3375"/>
                    <a:pt x="1742" y="3364"/>
                    <a:pt x="1750" y="3347"/>
                  </a:cubicBezTo>
                  <a:lnTo>
                    <a:pt x="1750" y="3347"/>
                  </a:lnTo>
                  <a:cubicBezTo>
                    <a:pt x="1672" y="3504"/>
                    <a:pt x="1593" y="3675"/>
                    <a:pt x="1528" y="3832"/>
                  </a:cubicBezTo>
                  <a:cubicBezTo>
                    <a:pt x="1305" y="3714"/>
                    <a:pt x="1083" y="3609"/>
                    <a:pt x="860" y="3504"/>
                  </a:cubicBezTo>
                  <a:cubicBezTo>
                    <a:pt x="939" y="3334"/>
                    <a:pt x="1030" y="3164"/>
                    <a:pt x="1109" y="3007"/>
                  </a:cubicBezTo>
                  <a:close/>
                  <a:moveTo>
                    <a:pt x="9985" y="3007"/>
                  </a:moveTo>
                  <a:cubicBezTo>
                    <a:pt x="10090" y="3190"/>
                    <a:pt x="10182" y="3387"/>
                    <a:pt x="10286" y="3583"/>
                  </a:cubicBezTo>
                  <a:lnTo>
                    <a:pt x="9697" y="3910"/>
                  </a:lnTo>
                  <a:cubicBezTo>
                    <a:pt x="9632" y="3766"/>
                    <a:pt x="9553" y="3635"/>
                    <a:pt x="9475" y="3491"/>
                  </a:cubicBezTo>
                  <a:cubicBezTo>
                    <a:pt x="9658" y="3347"/>
                    <a:pt x="9828" y="3190"/>
                    <a:pt x="9985" y="3007"/>
                  </a:cubicBezTo>
                  <a:close/>
                  <a:moveTo>
                    <a:pt x="10352" y="3701"/>
                  </a:moveTo>
                  <a:cubicBezTo>
                    <a:pt x="10417" y="3858"/>
                    <a:pt x="10483" y="4015"/>
                    <a:pt x="10548" y="4172"/>
                  </a:cubicBezTo>
                  <a:lnTo>
                    <a:pt x="9933" y="4408"/>
                  </a:lnTo>
                  <a:cubicBezTo>
                    <a:pt x="9881" y="4277"/>
                    <a:pt x="9815" y="4159"/>
                    <a:pt x="9763" y="4028"/>
                  </a:cubicBezTo>
                  <a:lnTo>
                    <a:pt x="10352" y="3701"/>
                  </a:lnTo>
                  <a:close/>
                  <a:moveTo>
                    <a:pt x="808" y="3635"/>
                  </a:moveTo>
                  <a:cubicBezTo>
                    <a:pt x="1030" y="3727"/>
                    <a:pt x="1240" y="3832"/>
                    <a:pt x="1449" y="3950"/>
                  </a:cubicBezTo>
                  <a:lnTo>
                    <a:pt x="1475" y="3950"/>
                  </a:lnTo>
                  <a:cubicBezTo>
                    <a:pt x="1344" y="4290"/>
                    <a:pt x="1240" y="4643"/>
                    <a:pt x="1174" y="4997"/>
                  </a:cubicBezTo>
                  <a:cubicBezTo>
                    <a:pt x="1161" y="4997"/>
                    <a:pt x="1148" y="4997"/>
                    <a:pt x="1148" y="4984"/>
                  </a:cubicBezTo>
                  <a:cubicBezTo>
                    <a:pt x="899" y="4945"/>
                    <a:pt x="664" y="4879"/>
                    <a:pt x="441" y="4787"/>
                  </a:cubicBezTo>
                  <a:cubicBezTo>
                    <a:pt x="480" y="4617"/>
                    <a:pt x="520" y="4447"/>
                    <a:pt x="572" y="4290"/>
                  </a:cubicBezTo>
                  <a:cubicBezTo>
                    <a:pt x="782" y="4369"/>
                    <a:pt x="991" y="4421"/>
                    <a:pt x="1214" y="4421"/>
                  </a:cubicBezTo>
                  <a:cubicBezTo>
                    <a:pt x="1305" y="4421"/>
                    <a:pt x="1305" y="4290"/>
                    <a:pt x="1214" y="4290"/>
                  </a:cubicBezTo>
                  <a:cubicBezTo>
                    <a:pt x="1004" y="4290"/>
                    <a:pt x="808" y="4238"/>
                    <a:pt x="611" y="4146"/>
                  </a:cubicBezTo>
                  <a:cubicBezTo>
                    <a:pt x="677" y="3976"/>
                    <a:pt x="742" y="3806"/>
                    <a:pt x="808" y="3635"/>
                  </a:cubicBezTo>
                  <a:close/>
                  <a:moveTo>
                    <a:pt x="10588" y="4303"/>
                  </a:moveTo>
                  <a:cubicBezTo>
                    <a:pt x="10653" y="4486"/>
                    <a:pt x="10718" y="4670"/>
                    <a:pt x="10771" y="4853"/>
                  </a:cubicBezTo>
                  <a:lnTo>
                    <a:pt x="10784" y="4853"/>
                  </a:lnTo>
                  <a:cubicBezTo>
                    <a:pt x="10574" y="4931"/>
                    <a:pt x="10365" y="5010"/>
                    <a:pt x="10156" y="5062"/>
                  </a:cubicBezTo>
                  <a:cubicBezTo>
                    <a:pt x="10103" y="4892"/>
                    <a:pt x="10038" y="4709"/>
                    <a:pt x="9972" y="4539"/>
                  </a:cubicBezTo>
                  <a:lnTo>
                    <a:pt x="10588" y="4303"/>
                  </a:lnTo>
                  <a:close/>
                  <a:moveTo>
                    <a:pt x="415" y="4931"/>
                  </a:moveTo>
                  <a:cubicBezTo>
                    <a:pt x="638" y="5010"/>
                    <a:pt x="873" y="5089"/>
                    <a:pt x="1109" y="5128"/>
                  </a:cubicBezTo>
                  <a:lnTo>
                    <a:pt x="1148" y="5128"/>
                  </a:lnTo>
                  <a:cubicBezTo>
                    <a:pt x="1109" y="5298"/>
                    <a:pt x="1083" y="5481"/>
                    <a:pt x="1070" y="5652"/>
                  </a:cubicBezTo>
                  <a:cubicBezTo>
                    <a:pt x="821" y="5612"/>
                    <a:pt x="598" y="5534"/>
                    <a:pt x="376" y="5442"/>
                  </a:cubicBezTo>
                  <a:cubicBezTo>
                    <a:pt x="369" y="5436"/>
                    <a:pt x="359" y="5432"/>
                    <a:pt x="349" y="5432"/>
                  </a:cubicBezTo>
                  <a:cubicBezTo>
                    <a:pt x="340" y="5432"/>
                    <a:pt x="330" y="5436"/>
                    <a:pt x="323" y="5442"/>
                  </a:cubicBezTo>
                  <a:cubicBezTo>
                    <a:pt x="349" y="5259"/>
                    <a:pt x="376" y="5089"/>
                    <a:pt x="415" y="4931"/>
                  </a:cubicBezTo>
                  <a:close/>
                  <a:moveTo>
                    <a:pt x="10823" y="4984"/>
                  </a:moveTo>
                  <a:cubicBezTo>
                    <a:pt x="10876" y="5180"/>
                    <a:pt x="10928" y="5390"/>
                    <a:pt x="10967" y="5599"/>
                  </a:cubicBezTo>
                  <a:cubicBezTo>
                    <a:pt x="10758" y="5652"/>
                    <a:pt x="10535" y="5691"/>
                    <a:pt x="10313" y="5717"/>
                  </a:cubicBezTo>
                  <a:cubicBezTo>
                    <a:pt x="10286" y="5547"/>
                    <a:pt x="10234" y="5364"/>
                    <a:pt x="10195" y="5193"/>
                  </a:cubicBezTo>
                  <a:cubicBezTo>
                    <a:pt x="10404" y="5141"/>
                    <a:pt x="10614" y="5062"/>
                    <a:pt x="10823" y="4984"/>
                  </a:cubicBezTo>
                  <a:close/>
                  <a:moveTo>
                    <a:pt x="310" y="5547"/>
                  </a:moveTo>
                  <a:cubicBezTo>
                    <a:pt x="546" y="5652"/>
                    <a:pt x="795" y="5730"/>
                    <a:pt x="1043" y="5782"/>
                  </a:cubicBezTo>
                  <a:cubicBezTo>
                    <a:pt x="1030" y="5953"/>
                    <a:pt x="1017" y="6110"/>
                    <a:pt x="1004" y="6280"/>
                  </a:cubicBezTo>
                  <a:cubicBezTo>
                    <a:pt x="1004" y="6267"/>
                    <a:pt x="991" y="6267"/>
                    <a:pt x="978" y="6267"/>
                  </a:cubicBezTo>
                  <a:cubicBezTo>
                    <a:pt x="729" y="6241"/>
                    <a:pt x="480" y="6201"/>
                    <a:pt x="245" y="6162"/>
                  </a:cubicBezTo>
                  <a:cubicBezTo>
                    <a:pt x="258" y="5953"/>
                    <a:pt x="284" y="5756"/>
                    <a:pt x="310" y="5547"/>
                  </a:cubicBezTo>
                  <a:close/>
                  <a:moveTo>
                    <a:pt x="10993" y="5730"/>
                  </a:moveTo>
                  <a:cubicBezTo>
                    <a:pt x="11033" y="5926"/>
                    <a:pt x="11059" y="6123"/>
                    <a:pt x="11085" y="6306"/>
                  </a:cubicBezTo>
                  <a:lnTo>
                    <a:pt x="10417" y="6411"/>
                  </a:lnTo>
                  <a:cubicBezTo>
                    <a:pt x="10404" y="6228"/>
                    <a:pt x="10378" y="6044"/>
                    <a:pt x="10339" y="5848"/>
                  </a:cubicBezTo>
                  <a:cubicBezTo>
                    <a:pt x="10561" y="5822"/>
                    <a:pt x="10784" y="5782"/>
                    <a:pt x="10993" y="5730"/>
                  </a:cubicBezTo>
                  <a:close/>
                  <a:moveTo>
                    <a:pt x="11111" y="6437"/>
                  </a:moveTo>
                  <a:cubicBezTo>
                    <a:pt x="11124" y="6620"/>
                    <a:pt x="11137" y="6804"/>
                    <a:pt x="11151" y="6987"/>
                  </a:cubicBezTo>
                  <a:cubicBezTo>
                    <a:pt x="10997" y="7006"/>
                    <a:pt x="10844" y="7018"/>
                    <a:pt x="10690" y="7018"/>
                  </a:cubicBezTo>
                  <a:cubicBezTo>
                    <a:pt x="10634" y="7018"/>
                    <a:pt x="10578" y="7017"/>
                    <a:pt x="10522" y="7013"/>
                  </a:cubicBezTo>
                  <a:cubicBezTo>
                    <a:pt x="10509" y="7013"/>
                    <a:pt x="10483" y="7026"/>
                    <a:pt x="10470" y="7039"/>
                  </a:cubicBezTo>
                  <a:cubicBezTo>
                    <a:pt x="10470" y="6869"/>
                    <a:pt x="10457" y="6712"/>
                    <a:pt x="10430" y="6542"/>
                  </a:cubicBezTo>
                  <a:lnTo>
                    <a:pt x="10457" y="6542"/>
                  </a:lnTo>
                  <a:lnTo>
                    <a:pt x="11111" y="6437"/>
                  </a:lnTo>
                  <a:close/>
                  <a:moveTo>
                    <a:pt x="245" y="6306"/>
                  </a:moveTo>
                  <a:cubicBezTo>
                    <a:pt x="493" y="6345"/>
                    <a:pt x="742" y="6385"/>
                    <a:pt x="978" y="6398"/>
                  </a:cubicBezTo>
                  <a:cubicBezTo>
                    <a:pt x="984" y="6404"/>
                    <a:pt x="991" y="6408"/>
                    <a:pt x="996" y="6408"/>
                  </a:cubicBezTo>
                  <a:cubicBezTo>
                    <a:pt x="1001" y="6408"/>
                    <a:pt x="1004" y="6404"/>
                    <a:pt x="1004" y="6398"/>
                  </a:cubicBezTo>
                  <a:cubicBezTo>
                    <a:pt x="1004" y="6620"/>
                    <a:pt x="1004" y="6791"/>
                    <a:pt x="1004" y="7052"/>
                  </a:cubicBezTo>
                  <a:lnTo>
                    <a:pt x="245" y="7052"/>
                  </a:lnTo>
                  <a:lnTo>
                    <a:pt x="245" y="6306"/>
                  </a:lnTo>
                  <a:close/>
                  <a:moveTo>
                    <a:pt x="1004" y="7144"/>
                  </a:moveTo>
                  <a:cubicBezTo>
                    <a:pt x="1017" y="7327"/>
                    <a:pt x="1030" y="7537"/>
                    <a:pt x="1056" y="7720"/>
                  </a:cubicBezTo>
                  <a:cubicBezTo>
                    <a:pt x="903" y="7735"/>
                    <a:pt x="754" y="7742"/>
                    <a:pt x="607" y="7742"/>
                  </a:cubicBezTo>
                  <a:cubicBezTo>
                    <a:pt x="503" y="7742"/>
                    <a:pt x="400" y="7739"/>
                    <a:pt x="297" y="7733"/>
                  </a:cubicBezTo>
                  <a:cubicBezTo>
                    <a:pt x="271" y="7537"/>
                    <a:pt x="258" y="7432"/>
                    <a:pt x="245" y="7144"/>
                  </a:cubicBezTo>
                  <a:close/>
                  <a:moveTo>
                    <a:pt x="10483" y="7118"/>
                  </a:moveTo>
                  <a:cubicBezTo>
                    <a:pt x="10496" y="7131"/>
                    <a:pt x="10509" y="7144"/>
                    <a:pt x="10522" y="7144"/>
                  </a:cubicBezTo>
                  <a:cubicBezTo>
                    <a:pt x="10587" y="7148"/>
                    <a:pt x="10651" y="7149"/>
                    <a:pt x="10715" y="7149"/>
                  </a:cubicBezTo>
                  <a:cubicBezTo>
                    <a:pt x="10867" y="7149"/>
                    <a:pt x="11016" y="7140"/>
                    <a:pt x="11164" y="7131"/>
                  </a:cubicBezTo>
                  <a:cubicBezTo>
                    <a:pt x="11164" y="7340"/>
                    <a:pt x="11164" y="7550"/>
                    <a:pt x="11164" y="7759"/>
                  </a:cubicBezTo>
                  <a:cubicBezTo>
                    <a:pt x="11012" y="7715"/>
                    <a:pt x="10853" y="7694"/>
                    <a:pt x="10697" y="7694"/>
                  </a:cubicBezTo>
                  <a:cubicBezTo>
                    <a:pt x="10625" y="7694"/>
                    <a:pt x="10553" y="7699"/>
                    <a:pt x="10483" y="7707"/>
                  </a:cubicBezTo>
                  <a:lnTo>
                    <a:pt x="10483" y="7118"/>
                  </a:lnTo>
                  <a:close/>
                  <a:moveTo>
                    <a:pt x="10629" y="7833"/>
                  </a:moveTo>
                  <a:cubicBezTo>
                    <a:pt x="10802" y="7833"/>
                    <a:pt x="10977" y="7850"/>
                    <a:pt x="11137" y="7890"/>
                  </a:cubicBezTo>
                  <a:lnTo>
                    <a:pt x="11164" y="7890"/>
                  </a:lnTo>
                  <a:cubicBezTo>
                    <a:pt x="11151" y="8047"/>
                    <a:pt x="11138" y="8204"/>
                    <a:pt x="11124" y="8360"/>
                  </a:cubicBezTo>
                  <a:lnTo>
                    <a:pt x="11124" y="8360"/>
                  </a:lnTo>
                  <a:lnTo>
                    <a:pt x="10444" y="8296"/>
                  </a:lnTo>
                  <a:cubicBezTo>
                    <a:pt x="10457" y="8152"/>
                    <a:pt x="10470" y="7995"/>
                    <a:pt x="10470" y="7838"/>
                  </a:cubicBezTo>
                  <a:cubicBezTo>
                    <a:pt x="10522" y="7835"/>
                    <a:pt x="10576" y="7833"/>
                    <a:pt x="10629" y="7833"/>
                  </a:cubicBezTo>
                  <a:close/>
                  <a:moveTo>
                    <a:pt x="1070" y="7864"/>
                  </a:moveTo>
                  <a:cubicBezTo>
                    <a:pt x="1096" y="8061"/>
                    <a:pt x="1122" y="8257"/>
                    <a:pt x="1161" y="8440"/>
                  </a:cubicBezTo>
                  <a:cubicBezTo>
                    <a:pt x="912" y="8493"/>
                    <a:pt x="664" y="8532"/>
                    <a:pt x="415" y="8545"/>
                  </a:cubicBezTo>
                  <a:cubicBezTo>
                    <a:pt x="389" y="8401"/>
                    <a:pt x="363" y="8244"/>
                    <a:pt x="336" y="8100"/>
                  </a:cubicBezTo>
                  <a:cubicBezTo>
                    <a:pt x="323" y="8034"/>
                    <a:pt x="323" y="7969"/>
                    <a:pt x="310" y="7890"/>
                  </a:cubicBezTo>
                  <a:lnTo>
                    <a:pt x="310" y="7890"/>
                  </a:lnTo>
                  <a:cubicBezTo>
                    <a:pt x="377" y="7894"/>
                    <a:pt x="444" y="7895"/>
                    <a:pt x="512" y="7895"/>
                  </a:cubicBezTo>
                  <a:cubicBezTo>
                    <a:pt x="698" y="7895"/>
                    <a:pt x="887" y="7883"/>
                    <a:pt x="1070" y="7864"/>
                  </a:cubicBezTo>
                  <a:close/>
                  <a:moveTo>
                    <a:pt x="10430" y="8440"/>
                  </a:moveTo>
                  <a:lnTo>
                    <a:pt x="11111" y="8493"/>
                  </a:lnTo>
                  <a:cubicBezTo>
                    <a:pt x="11085" y="8689"/>
                    <a:pt x="11059" y="8872"/>
                    <a:pt x="11033" y="9069"/>
                  </a:cubicBezTo>
                  <a:lnTo>
                    <a:pt x="11020" y="9056"/>
                  </a:lnTo>
                  <a:lnTo>
                    <a:pt x="10352" y="8964"/>
                  </a:lnTo>
                  <a:cubicBezTo>
                    <a:pt x="10365" y="8898"/>
                    <a:pt x="10378" y="8833"/>
                    <a:pt x="10391" y="8767"/>
                  </a:cubicBezTo>
                  <a:cubicBezTo>
                    <a:pt x="10404" y="8663"/>
                    <a:pt x="10417" y="8545"/>
                    <a:pt x="10430" y="8440"/>
                  </a:cubicBezTo>
                  <a:close/>
                  <a:moveTo>
                    <a:pt x="10326" y="9095"/>
                  </a:moveTo>
                  <a:lnTo>
                    <a:pt x="10980" y="9186"/>
                  </a:lnTo>
                  <a:lnTo>
                    <a:pt x="11007" y="9186"/>
                  </a:lnTo>
                  <a:lnTo>
                    <a:pt x="10967" y="9357"/>
                  </a:lnTo>
                  <a:cubicBezTo>
                    <a:pt x="10954" y="9448"/>
                    <a:pt x="10928" y="9553"/>
                    <a:pt x="10902" y="9645"/>
                  </a:cubicBezTo>
                  <a:lnTo>
                    <a:pt x="10234" y="9527"/>
                  </a:lnTo>
                  <a:lnTo>
                    <a:pt x="10221" y="9527"/>
                  </a:lnTo>
                  <a:cubicBezTo>
                    <a:pt x="10260" y="9383"/>
                    <a:pt x="10300" y="9239"/>
                    <a:pt x="10326" y="9095"/>
                  </a:cubicBezTo>
                  <a:close/>
                  <a:moveTo>
                    <a:pt x="1187" y="8571"/>
                  </a:moveTo>
                  <a:lnTo>
                    <a:pt x="1214" y="8702"/>
                  </a:lnTo>
                  <a:cubicBezTo>
                    <a:pt x="1292" y="9042"/>
                    <a:pt x="1410" y="9370"/>
                    <a:pt x="1554" y="9684"/>
                  </a:cubicBezTo>
                  <a:cubicBezTo>
                    <a:pt x="1292" y="9789"/>
                    <a:pt x="1043" y="9893"/>
                    <a:pt x="782" y="10011"/>
                  </a:cubicBezTo>
                  <a:cubicBezTo>
                    <a:pt x="716" y="9802"/>
                    <a:pt x="651" y="9592"/>
                    <a:pt x="598" y="9383"/>
                  </a:cubicBezTo>
                  <a:cubicBezTo>
                    <a:pt x="808" y="9304"/>
                    <a:pt x="1017" y="9252"/>
                    <a:pt x="1240" y="9213"/>
                  </a:cubicBezTo>
                  <a:cubicBezTo>
                    <a:pt x="1315" y="9200"/>
                    <a:pt x="1294" y="9081"/>
                    <a:pt x="1213" y="9081"/>
                  </a:cubicBezTo>
                  <a:cubicBezTo>
                    <a:pt x="1209" y="9081"/>
                    <a:pt x="1205" y="9081"/>
                    <a:pt x="1200" y="9082"/>
                  </a:cubicBezTo>
                  <a:cubicBezTo>
                    <a:pt x="978" y="9121"/>
                    <a:pt x="768" y="9173"/>
                    <a:pt x="559" y="9239"/>
                  </a:cubicBezTo>
                  <a:cubicBezTo>
                    <a:pt x="520" y="9069"/>
                    <a:pt x="467" y="8872"/>
                    <a:pt x="441" y="8676"/>
                  </a:cubicBezTo>
                  <a:cubicBezTo>
                    <a:pt x="690" y="8663"/>
                    <a:pt x="939" y="8623"/>
                    <a:pt x="1187" y="8571"/>
                  </a:cubicBezTo>
                  <a:close/>
                  <a:moveTo>
                    <a:pt x="10195" y="9658"/>
                  </a:moveTo>
                  <a:lnTo>
                    <a:pt x="10863" y="9776"/>
                  </a:lnTo>
                  <a:cubicBezTo>
                    <a:pt x="10823" y="9933"/>
                    <a:pt x="10771" y="10103"/>
                    <a:pt x="10705" y="10260"/>
                  </a:cubicBezTo>
                  <a:lnTo>
                    <a:pt x="10692" y="10260"/>
                  </a:lnTo>
                  <a:cubicBezTo>
                    <a:pt x="10483" y="10181"/>
                    <a:pt x="10260" y="10116"/>
                    <a:pt x="10038" y="10077"/>
                  </a:cubicBezTo>
                  <a:cubicBezTo>
                    <a:pt x="10090" y="9933"/>
                    <a:pt x="10142" y="9802"/>
                    <a:pt x="10182" y="9658"/>
                  </a:cubicBezTo>
                  <a:close/>
                  <a:moveTo>
                    <a:pt x="9998" y="10208"/>
                  </a:moveTo>
                  <a:cubicBezTo>
                    <a:pt x="10221" y="10247"/>
                    <a:pt x="10444" y="10312"/>
                    <a:pt x="10653" y="10391"/>
                  </a:cubicBezTo>
                  <a:lnTo>
                    <a:pt x="10666" y="10391"/>
                  </a:lnTo>
                  <a:cubicBezTo>
                    <a:pt x="10614" y="10535"/>
                    <a:pt x="10561" y="10666"/>
                    <a:pt x="10496" y="10797"/>
                  </a:cubicBezTo>
                  <a:lnTo>
                    <a:pt x="10483" y="10797"/>
                  </a:lnTo>
                  <a:lnTo>
                    <a:pt x="9802" y="10653"/>
                  </a:lnTo>
                  <a:cubicBezTo>
                    <a:pt x="9868" y="10496"/>
                    <a:pt x="9933" y="10352"/>
                    <a:pt x="9998" y="10208"/>
                  </a:cubicBezTo>
                  <a:close/>
                  <a:moveTo>
                    <a:pt x="1619" y="9789"/>
                  </a:moveTo>
                  <a:cubicBezTo>
                    <a:pt x="1711" y="9985"/>
                    <a:pt x="1816" y="10168"/>
                    <a:pt x="1934" y="10339"/>
                  </a:cubicBezTo>
                  <a:cubicBezTo>
                    <a:pt x="1646" y="10496"/>
                    <a:pt x="1384" y="10679"/>
                    <a:pt x="1148" y="10901"/>
                  </a:cubicBezTo>
                  <a:cubicBezTo>
                    <a:pt x="1030" y="10653"/>
                    <a:pt x="912" y="10391"/>
                    <a:pt x="821" y="10129"/>
                  </a:cubicBezTo>
                  <a:cubicBezTo>
                    <a:pt x="1083" y="10024"/>
                    <a:pt x="1331" y="9906"/>
                    <a:pt x="1593" y="9802"/>
                  </a:cubicBezTo>
                  <a:cubicBezTo>
                    <a:pt x="1593" y="9802"/>
                    <a:pt x="1606" y="9802"/>
                    <a:pt x="1619" y="9789"/>
                  </a:cubicBezTo>
                  <a:close/>
                  <a:moveTo>
                    <a:pt x="9737" y="10771"/>
                  </a:moveTo>
                  <a:cubicBezTo>
                    <a:pt x="9972" y="10810"/>
                    <a:pt x="10221" y="10862"/>
                    <a:pt x="10444" y="10941"/>
                  </a:cubicBezTo>
                  <a:cubicBezTo>
                    <a:pt x="10391" y="11098"/>
                    <a:pt x="10313" y="11242"/>
                    <a:pt x="10234" y="11386"/>
                  </a:cubicBezTo>
                  <a:cubicBezTo>
                    <a:pt x="10221" y="11360"/>
                    <a:pt x="10208" y="11360"/>
                    <a:pt x="10182" y="11347"/>
                  </a:cubicBezTo>
                  <a:lnTo>
                    <a:pt x="10182" y="11334"/>
                  </a:lnTo>
                  <a:cubicBezTo>
                    <a:pt x="9972" y="11281"/>
                    <a:pt x="9763" y="11216"/>
                    <a:pt x="9566" y="11124"/>
                  </a:cubicBezTo>
                  <a:lnTo>
                    <a:pt x="9540" y="11124"/>
                  </a:lnTo>
                  <a:cubicBezTo>
                    <a:pt x="9619" y="11006"/>
                    <a:pt x="9671" y="10888"/>
                    <a:pt x="9737" y="10771"/>
                  </a:cubicBezTo>
                  <a:close/>
                  <a:moveTo>
                    <a:pt x="1999" y="10469"/>
                  </a:moveTo>
                  <a:cubicBezTo>
                    <a:pt x="2117" y="10640"/>
                    <a:pt x="2248" y="10810"/>
                    <a:pt x="2366" y="10967"/>
                  </a:cubicBezTo>
                  <a:cubicBezTo>
                    <a:pt x="2104" y="11190"/>
                    <a:pt x="1829" y="11412"/>
                    <a:pt x="1554" y="11608"/>
                  </a:cubicBezTo>
                  <a:cubicBezTo>
                    <a:pt x="1423" y="11425"/>
                    <a:pt x="1305" y="11229"/>
                    <a:pt x="1200" y="11032"/>
                  </a:cubicBezTo>
                  <a:lnTo>
                    <a:pt x="1214" y="11032"/>
                  </a:lnTo>
                  <a:cubicBezTo>
                    <a:pt x="1449" y="10810"/>
                    <a:pt x="1724" y="10627"/>
                    <a:pt x="1999" y="10469"/>
                  </a:cubicBezTo>
                  <a:close/>
                  <a:moveTo>
                    <a:pt x="9488" y="11216"/>
                  </a:moveTo>
                  <a:lnTo>
                    <a:pt x="9501" y="11229"/>
                  </a:lnTo>
                  <a:cubicBezTo>
                    <a:pt x="9710" y="11334"/>
                    <a:pt x="9933" y="11399"/>
                    <a:pt x="10156" y="11451"/>
                  </a:cubicBezTo>
                  <a:cubicBezTo>
                    <a:pt x="10162" y="11458"/>
                    <a:pt x="10169" y="11461"/>
                    <a:pt x="10175" y="11461"/>
                  </a:cubicBezTo>
                  <a:cubicBezTo>
                    <a:pt x="10182" y="11461"/>
                    <a:pt x="10188" y="11458"/>
                    <a:pt x="10195" y="11451"/>
                  </a:cubicBezTo>
                  <a:lnTo>
                    <a:pt x="10195" y="11451"/>
                  </a:lnTo>
                  <a:cubicBezTo>
                    <a:pt x="10103" y="11622"/>
                    <a:pt x="9998" y="11805"/>
                    <a:pt x="9894" y="11962"/>
                  </a:cubicBezTo>
                  <a:lnTo>
                    <a:pt x="9881" y="11962"/>
                  </a:lnTo>
                  <a:cubicBezTo>
                    <a:pt x="9645" y="11870"/>
                    <a:pt x="9422" y="11739"/>
                    <a:pt x="9226" y="11582"/>
                  </a:cubicBezTo>
                  <a:cubicBezTo>
                    <a:pt x="9318" y="11464"/>
                    <a:pt x="9396" y="11347"/>
                    <a:pt x="9488" y="11216"/>
                  </a:cubicBezTo>
                  <a:close/>
                  <a:moveTo>
                    <a:pt x="2444" y="11085"/>
                  </a:moveTo>
                  <a:cubicBezTo>
                    <a:pt x="2575" y="11229"/>
                    <a:pt x="2693" y="11386"/>
                    <a:pt x="2824" y="11530"/>
                  </a:cubicBezTo>
                  <a:cubicBezTo>
                    <a:pt x="2588" y="11805"/>
                    <a:pt x="2313" y="12027"/>
                    <a:pt x="2012" y="12211"/>
                  </a:cubicBezTo>
                  <a:lnTo>
                    <a:pt x="1999" y="12198"/>
                  </a:lnTo>
                  <a:cubicBezTo>
                    <a:pt x="1868" y="12041"/>
                    <a:pt x="1737" y="11883"/>
                    <a:pt x="1633" y="11726"/>
                  </a:cubicBezTo>
                  <a:cubicBezTo>
                    <a:pt x="1907" y="11517"/>
                    <a:pt x="2182" y="11307"/>
                    <a:pt x="2444" y="11085"/>
                  </a:cubicBezTo>
                  <a:close/>
                  <a:moveTo>
                    <a:pt x="9121" y="11687"/>
                  </a:moveTo>
                  <a:cubicBezTo>
                    <a:pt x="9331" y="11844"/>
                    <a:pt x="9553" y="11975"/>
                    <a:pt x="9789" y="12080"/>
                  </a:cubicBezTo>
                  <a:cubicBezTo>
                    <a:pt x="9686" y="12235"/>
                    <a:pt x="9569" y="12403"/>
                    <a:pt x="9441" y="12546"/>
                  </a:cubicBezTo>
                  <a:lnTo>
                    <a:pt x="9441" y="12546"/>
                  </a:lnTo>
                  <a:lnTo>
                    <a:pt x="9108" y="12315"/>
                  </a:lnTo>
                  <a:lnTo>
                    <a:pt x="8938" y="12198"/>
                  </a:lnTo>
                  <a:lnTo>
                    <a:pt x="8859" y="12145"/>
                  </a:lnTo>
                  <a:cubicBezTo>
                    <a:pt x="8833" y="12119"/>
                    <a:pt x="8807" y="12106"/>
                    <a:pt x="8781" y="12106"/>
                  </a:cubicBezTo>
                  <a:cubicBezTo>
                    <a:pt x="8794" y="12093"/>
                    <a:pt x="8794" y="12080"/>
                    <a:pt x="8794" y="12067"/>
                  </a:cubicBezTo>
                  <a:cubicBezTo>
                    <a:pt x="8912" y="11949"/>
                    <a:pt x="9017" y="11818"/>
                    <a:pt x="9121" y="11687"/>
                  </a:cubicBezTo>
                  <a:close/>
                  <a:moveTo>
                    <a:pt x="2929" y="11635"/>
                  </a:moveTo>
                  <a:lnTo>
                    <a:pt x="2968" y="11674"/>
                  </a:lnTo>
                  <a:cubicBezTo>
                    <a:pt x="3086" y="11818"/>
                    <a:pt x="3217" y="11962"/>
                    <a:pt x="3348" y="12093"/>
                  </a:cubicBezTo>
                  <a:cubicBezTo>
                    <a:pt x="3138" y="12355"/>
                    <a:pt x="2902" y="12590"/>
                    <a:pt x="2654" y="12800"/>
                  </a:cubicBezTo>
                  <a:cubicBezTo>
                    <a:pt x="2457" y="12656"/>
                    <a:pt x="2287" y="12486"/>
                    <a:pt x="2117" y="12315"/>
                  </a:cubicBezTo>
                  <a:cubicBezTo>
                    <a:pt x="2418" y="12132"/>
                    <a:pt x="2693" y="11910"/>
                    <a:pt x="2929" y="11635"/>
                  </a:cubicBezTo>
                  <a:close/>
                  <a:moveTo>
                    <a:pt x="5407" y="1231"/>
                  </a:moveTo>
                  <a:cubicBezTo>
                    <a:pt x="6291" y="1231"/>
                    <a:pt x="7162" y="1512"/>
                    <a:pt x="7904" y="2012"/>
                  </a:cubicBezTo>
                  <a:cubicBezTo>
                    <a:pt x="7894" y="2059"/>
                    <a:pt x="7926" y="2093"/>
                    <a:pt x="7964" y="2093"/>
                  </a:cubicBezTo>
                  <a:cubicBezTo>
                    <a:pt x="7979" y="2093"/>
                    <a:pt x="7994" y="2088"/>
                    <a:pt x="8008" y="2077"/>
                  </a:cubicBezTo>
                  <a:cubicBezTo>
                    <a:pt x="8310" y="2300"/>
                    <a:pt x="8584" y="2549"/>
                    <a:pt x="8833" y="2824"/>
                  </a:cubicBezTo>
                  <a:lnTo>
                    <a:pt x="8807" y="2837"/>
                  </a:lnTo>
                  <a:cubicBezTo>
                    <a:pt x="8755" y="2889"/>
                    <a:pt x="8810" y="2957"/>
                    <a:pt x="8868" y="2957"/>
                  </a:cubicBezTo>
                  <a:cubicBezTo>
                    <a:pt x="8883" y="2957"/>
                    <a:pt x="8898" y="2952"/>
                    <a:pt x="8912" y="2941"/>
                  </a:cubicBezTo>
                  <a:cubicBezTo>
                    <a:pt x="8990" y="3033"/>
                    <a:pt x="9069" y="3138"/>
                    <a:pt x="9134" y="3243"/>
                  </a:cubicBezTo>
                  <a:cubicBezTo>
                    <a:pt x="9187" y="3308"/>
                    <a:pt x="9239" y="3387"/>
                    <a:pt x="9291" y="3465"/>
                  </a:cubicBezTo>
                  <a:cubicBezTo>
                    <a:pt x="9256" y="3513"/>
                    <a:pt x="9296" y="3572"/>
                    <a:pt x="9343" y="3572"/>
                  </a:cubicBezTo>
                  <a:cubicBezTo>
                    <a:pt x="9348" y="3572"/>
                    <a:pt x="9352" y="3571"/>
                    <a:pt x="9357" y="3570"/>
                  </a:cubicBezTo>
                  <a:cubicBezTo>
                    <a:pt x="9750" y="4251"/>
                    <a:pt x="10025" y="4997"/>
                    <a:pt x="10182" y="5769"/>
                  </a:cubicBezTo>
                  <a:cubicBezTo>
                    <a:pt x="10169" y="5809"/>
                    <a:pt x="10182" y="5835"/>
                    <a:pt x="10208" y="5848"/>
                  </a:cubicBezTo>
                  <a:cubicBezTo>
                    <a:pt x="10430" y="7052"/>
                    <a:pt x="10391" y="8283"/>
                    <a:pt x="10103" y="9461"/>
                  </a:cubicBezTo>
                  <a:cubicBezTo>
                    <a:pt x="9868" y="10430"/>
                    <a:pt x="9383" y="11294"/>
                    <a:pt x="8676" y="12001"/>
                  </a:cubicBezTo>
                  <a:cubicBezTo>
                    <a:pt x="8663" y="12001"/>
                    <a:pt x="8637" y="12027"/>
                    <a:pt x="8637" y="12041"/>
                  </a:cubicBezTo>
                  <a:cubicBezTo>
                    <a:pt x="7932" y="12733"/>
                    <a:pt x="6991" y="13121"/>
                    <a:pt x="6001" y="13121"/>
                  </a:cubicBezTo>
                  <a:cubicBezTo>
                    <a:pt x="5924" y="13121"/>
                    <a:pt x="5847" y="13119"/>
                    <a:pt x="5770" y="13114"/>
                  </a:cubicBezTo>
                  <a:cubicBezTo>
                    <a:pt x="5743" y="13114"/>
                    <a:pt x="5704" y="13140"/>
                    <a:pt x="5704" y="13180"/>
                  </a:cubicBezTo>
                  <a:cubicBezTo>
                    <a:pt x="4814" y="13153"/>
                    <a:pt x="4107" y="12669"/>
                    <a:pt x="3492" y="12054"/>
                  </a:cubicBezTo>
                  <a:cubicBezTo>
                    <a:pt x="3492" y="12041"/>
                    <a:pt x="3465" y="12014"/>
                    <a:pt x="3452" y="12001"/>
                  </a:cubicBezTo>
                  <a:cubicBezTo>
                    <a:pt x="3164" y="11713"/>
                    <a:pt x="2889" y="11399"/>
                    <a:pt x="2641" y="11098"/>
                  </a:cubicBezTo>
                  <a:cubicBezTo>
                    <a:pt x="2195" y="10613"/>
                    <a:pt x="1842" y="10064"/>
                    <a:pt x="1580" y="9461"/>
                  </a:cubicBezTo>
                  <a:cubicBezTo>
                    <a:pt x="1371" y="8885"/>
                    <a:pt x="1240" y="8283"/>
                    <a:pt x="1174" y="7668"/>
                  </a:cubicBezTo>
                  <a:cubicBezTo>
                    <a:pt x="978" y="5665"/>
                    <a:pt x="1436" y="2876"/>
                    <a:pt x="3361" y="1776"/>
                  </a:cubicBezTo>
                  <a:cubicBezTo>
                    <a:pt x="4015" y="1403"/>
                    <a:pt x="4716" y="1231"/>
                    <a:pt x="5407" y="1231"/>
                  </a:cubicBezTo>
                  <a:close/>
                  <a:moveTo>
                    <a:pt x="3439" y="12185"/>
                  </a:moveTo>
                  <a:cubicBezTo>
                    <a:pt x="3557" y="12302"/>
                    <a:pt x="3688" y="12407"/>
                    <a:pt x="3806" y="12512"/>
                  </a:cubicBezTo>
                  <a:cubicBezTo>
                    <a:pt x="3793" y="12512"/>
                    <a:pt x="3780" y="12525"/>
                    <a:pt x="3767" y="12538"/>
                  </a:cubicBezTo>
                  <a:cubicBezTo>
                    <a:pt x="3609" y="12774"/>
                    <a:pt x="3439" y="13009"/>
                    <a:pt x="3256" y="13219"/>
                  </a:cubicBezTo>
                  <a:cubicBezTo>
                    <a:pt x="3073" y="13114"/>
                    <a:pt x="2916" y="13009"/>
                    <a:pt x="2745" y="12891"/>
                  </a:cubicBezTo>
                  <a:lnTo>
                    <a:pt x="2758" y="12891"/>
                  </a:lnTo>
                  <a:cubicBezTo>
                    <a:pt x="3007" y="12682"/>
                    <a:pt x="3243" y="12446"/>
                    <a:pt x="3439" y="12185"/>
                  </a:cubicBezTo>
                  <a:close/>
                  <a:moveTo>
                    <a:pt x="8689" y="12185"/>
                  </a:moveTo>
                  <a:lnTo>
                    <a:pt x="8702" y="12198"/>
                  </a:lnTo>
                  <a:cubicBezTo>
                    <a:pt x="8912" y="12355"/>
                    <a:pt x="9147" y="12512"/>
                    <a:pt x="9370" y="12669"/>
                  </a:cubicBezTo>
                  <a:cubicBezTo>
                    <a:pt x="9187" y="12878"/>
                    <a:pt x="8977" y="13088"/>
                    <a:pt x="8755" y="13271"/>
                  </a:cubicBezTo>
                  <a:cubicBezTo>
                    <a:pt x="8755" y="13258"/>
                    <a:pt x="8755" y="13258"/>
                    <a:pt x="8755" y="13245"/>
                  </a:cubicBezTo>
                  <a:cubicBezTo>
                    <a:pt x="8598" y="12996"/>
                    <a:pt x="8454" y="12747"/>
                    <a:pt x="8310" y="12512"/>
                  </a:cubicBezTo>
                  <a:cubicBezTo>
                    <a:pt x="8440" y="12407"/>
                    <a:pt x="8571" y="12302"/>
                    <a:pt x="8689" y="12185"/>
                  </a:cubicBezTo>
                  <a:close/>
                  <a:moveTo>
                    <a:pt x="3897" y="12577"/>
                  </a:moveTo>
                  <a:cubicBezTo>
                    <a:pt x="4055" y="12708"/>
                    <a:pt x="4212" y="12813"/>
                    <a:pt x="4382" y="12905"/>
                  </a:cubicBezTo>
                  <a:cubicBezTo>
                    <a:pt x="4277" y="13140"/>
                    <a:pt x="4159" y="13350"/>
                    <a:pt x="4015" y="13559"/>
                  </a:cubicBezTo>
                  <a:cubicBezTo>
                    <a:pt x="4015" y="13585"/>
                    <a:pt x="4015" y="13598"/>
                    <a:pt x="4015" y="13625"/>
                  </a:cubicBezTo>
                  <a:cubicBezTo>
                    <a:pt x="3793" y="13533"/>
                    <a:pt x="3570" y="13415"/>
                    <a:pt x="3361" y="13297"/>
                  </a:cubicBezTo>
                  <a:lnTo>
                    <a:pt x="3374" y="13297"/>
                  </a:lnTo>
                  <a:cubicBezTo>
                    <a:pt x="3557" y="13075"/>
                    <a:pt x="3727" y="12852"/>
                    <a:pt x="3884" y="12617"/>
                  </a:cubicBezTo>
                  <a:cubicBezTo>
                    <a:pt x="3884" y="12603"/>
                    <a:pt x="3897" y="12590"/>
                    <a:pt x="3897" y="12577"/>
                  </a:cubicBezTo>
                  <a:close/>
                  <a:moveTo>
                    <a:pt x="8179" y="12577"/>
                  </a:moveTo>
                  <a:lnTo>
                    <a:pt x="8624" y="13310"/>
                  </a:lnTo>
                  <a:cubicBezTo>
                    <a:pt x="8624" y="13324"/>
                    <a:pt x="8637" y="13337"/>
                    <a:pt x="8650" y="13337"/>
                  </a:cubicBezTo>
                  <a:cubicBezTo>
                    <a:pt x="8519" y="13441"/>
                    <a:pt x="8375" y="13546"/>
                    <a:pt x="8231" y="13638"/>
                  </a:cubicBezTo>
                  <a:cubicBezTo>
                    <a:pt x="8231" y="13625"/>
                    <a:pt x="8231" y="13625"/>
                    <a:pt x="8231" y="13612"/>
                  </a:cubicBezTo>
                  <a:lnTo>
                    <a:pt x="7773" y="12826"/>
                  </a:lnTo>
                  <a:cubicBezTo>
                    <a:pt x="7917" y="12747"/>
                    <a:pt x="8048" y="12669"/>
                    <a:pt x="8179" y="12577"/>
                  </a:cubicBezTo>
                  <a:close/>
                  <a:moveTo>
                    <a:pt x="4500" y="12970"/>
                  </a:moveTo>
                  <a:cubicBezTo>
                    <a:pt x="4696" y="13088"/>
                    <a:pt x="4906" y="13166"/>
                    <a:pt x="5128" y="13219"/>
                  </a:cubicBezTo>
                  <a:cubicBezTo>
                    <a:pt x="5010" y="13441"/>
                    <a:pt x="4919" y="13664"/>
                    <a:pt x="4879" y="13913"/>
                  </a:cubicBezTo>
                  <a:cubicBezTo>
                    <a:pt x="4618" y="13847"/>
                    <a:pt x="4343" y="13756"/>
                    <a:pt x="4094" y="13664"/>
                  </a:cubicBezTo>
                  <a:lnTo>
                    <a:pt x="4094" y="13651"/>
                  </a:lnTo>
                  <a:cubicBezTo>
                    <a:pt x="4107" y="13651"/>
                    <a:pt x="4120" y="13638"/>
                    <a:pt x="4133" y="13625"/>
                  </a:cubicBezTo>
                  <a:cubicBezTo>
                    <a:pt x="4264" y="13415"/>
                    <a:pt x="4382" y="13206"/>
                    <a:pt x="4500" y="12970"/>
                  </a:cubicBezTo>
                  <a:close/>
                  <a:moveTo>
                    <a:pt x="7655" y="12878"/>
                  </a:moveTo>
                  <a:lnTo>
                    <a:pt x="8113" y="13677"/>
                  </a:lnTo>
                  <a:cubicBezTo>
                    <a:pt x="8126" y="13677"/>
                    <a:pt x="8126" y="13690"/>
                    <a:pt x="8139" y="13690"/>
                  </a:cubicBezTo>
                  <a:cubicBezTo>
                    <a:pt x="7969" y="13795"/>
                    <a:pt x="7786" y="13886"/>
                    <a:pt x="7603" y="13965"/>
                  </a:cubicBezTo>
                  <a:cubicBezTo>
                    <a:pt x="7485" y="13664"/>
                    <a:pt x="7380" y="13363"/>
                    <a:pt x="7275" y="13049"/>
                  </a:cubicBezTo>
                  <a:cubicBezTo>
                    <a:pt x="7406" y="12996"/>
                    <a:pt x="7537" y="12944"/>
                    <a:pt x="7655" y="12878"/>
                  </a:cubicBezTo>
                  <a:close/>
                  <a:moveTo>
                    <a:pt x="5259" y="13258"/>
                  </a:moveTo>
                  <a:cubicBezTo>
                    <a:pt x="5416" y="13297"/>
                    <a:pt x="5586" y="13310"/>
                    <a:pt x="5757" y="13310"/>
                  </a:cubicBezTo>
                  <a:cubicBezTo>
                    <a:pt x="5757" y="13559"/>
                    <a:pt x="5717" y="13808"/>
                    <a:pt x="5652" y="14057"/>
                  </a:cubicBezTo>
                  <a:cubicBezTo>
                    <a:pt x="5644" y="14065"/>
                    <a:pt x="5641" y="14072"/>
                    <a:pt x="5642" y="14080"/>
                  </a:cubicBezTo>
                  <a:lnTo>
                    <a:pt x="5642" y="14080"/>
                  </a:lnTo>
                  <a:cubicBezTo>
                    <a:pt x="5628" y="14060"/>
                    <a:pt x="5607" y="14044"/>
                    <a:pt x="5586" y="14044"/>
                  </a:cubicBezTo>
                  <a:cubicBezTo>
                    <a:pt x="5390" y="14017"/>
                    <a:pt x="5194" y="13991"/>
                    <a:pt x="5010" y="13952"/>
                  </a:cubicBezTo>
                  <a:lnTo>
                    <a:pt x="5010" y="13939"/>
                  </a:lnTo>
                  <a:cubicBezTo>
                    <a:pt x="5050" y="13703"/>
                    <a:pt x="5141" y="13481"/>
                    <a:pt x="5259" y="13271"/>
                  </a:cubicBezTo>
                  <a:cubicBezTo>
                    <a:pt x="5259" y="13271"/>
                    <a:pt x="5259" y="13258"/>
                    <a:pt x="5259" y="13258"/>
                  </a:cubicBezTo>
                  <a:close/>
                  <a:moveTo>
                    <a:pt x="7144" y="13088"/>
                  </a:moveTo>
                  <a:cubicBezTo>
                    <a:pt x="7249" y="13402"/>
                    <a:pt x="7354" y="13703"/>
                    <a:pt x="7472" y="14004"/>
                  </a:cubicBezTo>
                  <a:cubicBezTo>
                    <a:pt x="7301" y="14070"/>
                    <a:pt x="7118" y="14109"/>
                    <a:pt x="6935" y="14148"/>
                  </a:cubicBezTo>
                  <a:cubicBezTo>
                    <a:pt x="6896" y="13847"/>
                    <a:pt x="6843" y="13533"/>
                    <a:pt x="6804" y="13232"/>
                  </a:cubicBezTo>
                  <a:cubicBezTo>
                    <a:pt x="6804" y="13206"/>
                    <a:pt x="6791" y="13193"/>
                    <a:pt x="6778" y="13193"/>
                  </a:cubicBezTo>
                  <a:cubicBezTo>
                    <a:pt x="6896" y="13166"/>
                    <a:pt x="7026" y="13127"/>
                    <a:pt x="7144" y="13088"/>
                  </a:cubicBezTo>
                  <a:close/>
                  <a:moveTo>
                    <a:pt x="6176" y="13258"/>
                  </a:moveTo>
                  <a:lnTo>
                    <a:pt x="6176" y="13271"/>
                  </a:lnTo>
                  <a:cubicBezTo>
                    <a:pt x="6228" y="13572"/>
                    <a:pt x="6254" y="13873"/>
                    <a:pt x="6241" y="14188"/>
                  </a:cubicBezTo>
                  <a:cubicBezTo>
                    <a:pt x="6071" y="14175"/>
                    <a:pt x="5914" y="14148"/>
                    <a:pt x="5757" y="14122"/>
                  </a:cubicBezTo>
                  <a:lnTo>
                    <a:pt x="5770" y="14122"/>
                  </a:lnTo>
                  <a:cubicBezTo>
                    <a:pt x="5770" y="14109"/>
                    <a:pt x="5783" y="14096"/>
                    <a:pt x="5783" y="14083"/>
                  </a:cubicBezTo>
                  <a:cubicBezTo>
                    <a:pt x="5861" y="13834"/>
                    <a:pt x="5901" y="13572"/>
                    <a:pt x="5901" y="13310"/>
                  </a:cubicBezTo>
                  <a:cubicBezTo>
                    <a:pt x="5914" y="13297"/>
                    <a:pt x="5927" y="13271"/>
                    <a:pt x="5927" y="13258"/>
                  </a:cubicBezTo>
                  <a:close/>
                  <a:moveTo>
                    <a:pt x="6712" y="13206"/>
                  </a:moveTo>
                  <a:cubicBezTo>
                    <a:pt x="6686" y="13219"/>
                    <a:pt x="6673" y="13245"/>
                    <a:pt x="6673" y="13271"/>
                  </a:cubicBezTo>
                  <a:lnTo>
                    <a:pt x="6804" y="14161"/>
                  </a:lnTo>
                  <a:cubicBezTo>
                    <a:pt x="6660" y="14188"/>
                    <a:pt x="6516" y="14188"/>
                    <a:pt x="6372" y="14188"/>
                  </a:cubicBezTo>
                  <a:cubicBezTo>
                    <a:pt x="6372" y="13873"/>
                    <a:pt x="6359" y="13559"/>
                    <a:pt x="6293" y="13258"/>
                  </a:cubicBezTo>
                  <a:lnTo>
                    <a:pt x="6306" y="13245"/>
                  </a:lnTo>
                  <a:cubicBezTo>
                    <a:pt x="6437" y="13245"/>
                    <a:pt x="6568" y="13219"/>
                    <a:pt x="6712" y="13206"/>
                  </a:cubicBezTo>
                  <a:close/>
                  <a:moveTo>
                    <a:pt x="5076" y="1"/>
                  </a:moveTo>
                  <a:cubicBezTo>
                    <a:pt x="5039" y="1"/>
                    <a:pt x="5003" y="29"/>
                    <a:pt x="5010" y="74"/>
                  </a:cubicBezTo>
                  <a:cubicBezTo>
                    <a:pt x="4264" y="179"/>
                    <a:pt x="3544" y="441"/>
                    <a:pt x="2902" y="847"/>
                  </a:cubicBezTo>
                  <a:lnTo>
                    <a:pt x="2889" y="860"/>
                  </a:lnTo>
                  <a:cubicBezTo>
                    <a:pt x="2614" y="1043"/>
                    <a:pt x="2366" y="1240"/>
                    <a:pt x="2130" y="1462"/>
                  </a:cubicBezTo>
                  <a:cubicBezTo>
                    <a:pt x="1711" y="1855"/>
                    <a:pt x="1344" y="2313"/>
                    <a:pt x="1056" y="2811"/>
                  </a:cubicBezTo>
                  <a:cubicBezTo>
                    <a:pt x="1004" y="2811"/>
                    <a:pt x="978" y="2876"/>
                    <a:pt x="1004" y="2915"/>
                  </a:cubicBezTo>
                  <a:cubicBezTo>
                    <a:pt x="795" y="3308"/>
                    <a:pt x="611" y="3714"/>
                    <a:pt x="480" y="4133"/>
                  </a:cubicBezTo>
                  <a:cubicBezTo>
                    <a:pt x="454" y="4146"/>
                    <a:pt x="441" y="4185"/>
                    <a:pt x="454" y="4225"/>
                  </a:cubicBezTo>
                  <a:cubicBezTo>
                    <a:pt x="402" y="4408"/>
                    <a:pt x="349" y="4578"/>
                    <a:pt x="310" y="4761"/>
                  </a:cubicBezTo>
                  <a:cubicBezTo>
                    <a:pt x="284" y="4787"/>
                    <a:pt x="271" y="4827"/>
                    <a:pt x="284" y="4866"/>
                  </a:cubicBezTo>
                  <a:cubicBezTo>
                    <a:pt x="205" y="5285"/>
                    <a:pt x="153" y="5704"/>
                    <a:pt x="127" y="6136"/>
                  </a:cubicBezTo>
                  <a:cubicBezTo>
                    <a:pt x="123" y="6135"/>
                    <a:pt x="118" y="6135"/>
                    <a:pt x="114" y="6135"/>
                  </a:cubicBezTo>
                  <a:cubicBezTo>
                    <a:pt x="32" y="6135"/>
                    <a:pt x="0" y="6254"/>
                    <a:pt x="88" y="6267"/>
                  </a:cubicBezTo>
                  <a:lnTo>
                    <a:pt x="114" y="6267"/>
                  </a:lnTo>
                  <a:cubicBezTo>
                    <a:pt x="101" y="6529"/>
                    <a:pt x="101" y="6777"/>
                    <a:pt x="114" y="7039"/>
                  </a:cubicBezTo>
                  <a:cubicBezTo>
                    <a:pt x="48" y="7066"/>
                    <a:pt x="48" y="7144"/>
                    <a:pt x="114" y="7170"/>
                  </a:cubicBezTo>
                  <a:cubicBezTo>
                    <a:pt x="140" y="7642"/>
                    <a:pt x="192" y="8113"/>
                    <a:pt x="271" y="8584"/>
                  </a:cubicBezTo>
                  <a:cubicBezTo>
                    <a:pt x="258" y="8610"/>
                    <a:pt x="271" y="8650"/>
                    <a:pt x="297" y="8663"/>
                  </a:cubicBezTo>
                  <a:cubicBezTo>
                    <a:pt x="336" y="8872"/>
                    <a:pt x="376" y="9095"/>
                    <a:pt x="428" y="9291"/>
                  </a:cubicBezTo>
                  <a:cubicBezTo>
                    <a:pt x="493" y="9553"/>
                    <a:pt x="572" y="9802"/>
                    <a:pt x="651" y="10051"/>
                  </a:cubicBezTo>
                  <a:lnTo>
                    <a:pt x="624" y="10064"/>
                  </a:lnTo>
                  <a:cubicBezTo>
                    <a:pt x="554" y="10087"/>
                    <a:pt x="610" y="10185"/>
                    <a:pt x="680" y="10185"/>
                  </a:cubicBezTo>
                  <a:cubicBezTo>
                    <a:pt x="687" y="10185"/>
                    <a:pt x="695" y="10184"/>
                    <a:pt x="703" y="10181"/>
                  </a:cubicBezTo>
                  <a:cubicBezTo>
                    <a:pt x="965" y="10967"/>
                    <a:pt x="1384" y="11700"/>
                    <a:pt x="1934" y="12315"/>
                  </a:cubicBezTo>
                  <a:cubicBezTo>
                    <a:pt x="1947" y="12342"/>
                    <a:pt x="1960" y="12342"/>
                    <a:pt x="1973" y="12355"/>
                  </a:cubicBezTo>
                  <a:cubicBezTo>
                    <a:pt x="2104" y="12499"/>
                    <a:pt x="2235" y="12630"/>
                    <a:pt x="2379" y="12761"/>
                  </a:cubicBezTo>
                  <a:cubicBezTo>
                    <a:pt x="3256" y="13520"/>
                    <a:pt x="4330" y="14004"/>
                    <a:pt x="5469" y="14161"/>
                  </a:cubicBezTo>
                  <a:cubicBezTo>
                    <a:pt x="5482" y="14175"/>
                    <a:pt x="5495" y="14201"/>
                    <a:pt x="5521" y="14201"/>
                  </a:cubicBezTo>
                  <a:cubicBezTo>
                    <a:pt x="5804" y="14280"/>
                    <a:pt x="6099" y="14318"/>
                    <a:pt x="6398" y="14318"/>
                  </a:cubicBezTo>
                  <a:cubicBezTo>
                    <a:pt x="6541" y="14318"/>
                    <a:pt x="6686" y="14309"/>
                    <a:pt x="6830" y="14292"/>
                  </a:cubicBezTo>
                  <a:cubicBezTo>
                    <a:pt x="6841" y="14303"/>
                    <a:pt x="6855" y="14307"/>
                    <a:pt x="6867" y="14307"/>
                  </a:cubicBezTo>
                  <a:cubicBezTo>
                    <a:pt x="6885" y="14307"/>
                    <a:pt x="6901" y="14300"/>
                    <a:pt x="6909" y="14292"/>
                  </a:cubicBezTo>
                  <a:cubicBezTo>
                    <a:pt x="9318" y="13939"/>
                    <a:pt x="10889" y="11006"/>
                    <a:pt x="11203" y="8767"/>
                  </a:cubicBezTo>
                  <a:cubicBezTo>
                    <a:pt x="11281" y="8205"/>
                    <a:pt x="11308" y="7642"/>
                    <a:pt x="11281" y="7079"/>
                  </a:cubicBezTo>
                  <a:cubicBezTo>
                    <a:pt x="11308" y="7052"/>
                    <a:pt x="11308" y="7013"/>
                    <a:pt x="11281" y="6987"/>
                  </a:cubicBezTo>
                  <a:cubicBezTo>
                    <a:pt x="11268" y="6791"/>
                    <a:pt x="11255" y="6607"/>
                    <a:pt x="11229" y="6411"/>
                  </a:cubicBezTo>
                  <a:cubicBezTo>
                    <a:pt x="11295" y="6385"/>
                    <a:pt x="11268" y="6293"/>
                    <a:pt x="11216" y="6280"/>
                  </a:cubicBezTo>
                  <a:cubicBezTo>
                    <a:pt x="11190" y="6084"/>
                    <a:pt x="11151" y="5874"/>
                    <a:pt x="11111" y="5678"/>
                  </a:cubicBezTo>
                  <a:cubicBezTo>
                    <a:pt x="11124" y="5638"/>
                    <a:pt x="11124" y="5612"/>
                    <a:pt x="11098" y="5586"/>
                  </a:cubicBezTo>
                  <a:cubicBezTo>
                    <a:pt x="11059" y="5364"/>
                    <a:pt x="10993" y="5141"/>
                    <a:pt x="10941" y="4905"/>
                  </a:cubicBezTo>
                  <a:cubicBezTo>
                    <a:pt x="10954" y="4879"/>
                    <a:pt x="10941" y="4840"/>
                    <a:pt x="10915" y="4827"/>
                  </a:cubicBezTo>
                  <a:cubicBezTo>
                    <a:pt x="10561" y="3557"/>
                    <a:pt x="9881" y="2392"/>
                    <a:pt x="8951" y="1462"/>
                  </a:cubicBezTo>
                  <a:cubicBezTo>
                    <a:pt x="8872" y="1397"/>
                    <a:pt x="8807" y="1331"/>
                    <a:pt x="8728" y="1266"/>
                  </a:cubicBezTo>
                  <a:cubicBezTo>
                    <a:pt x="8759" y="1215"/>
                    <a:pt x="8719" y="1157"/>
                    <a:pt x="8675" y="1157"/>
                  </a:cubicBezTo>
                  <a:cubicBezTo>
                    <a:pt x="8662" y="1157"/>
                    <a:pt x="8649" y="1162"/>
                    <a:pt x="8637" y="1174"/>
                  </a:cubicBezTo>
                  <a:cubicBezTo>
                    <a:pt x="7773" y="454"/>
                    <a:pt x="6699" y="48"/>
                    <a:pt x="5573" y="35"/>
                  </a:cubicBezTo>
                  <a:cubicBezTo>
                    <a:pt x="5429" y="35"/>
                    <a:pt x="5285" y="35"/>
                    <a:pt x="5141" y="61"/>
                  </a:cubicBezTo>
                  <a:lnTo>
                    <a:pt x="5141" y="48"/>
                  </a:lnTo>
                  <a:cubicBezTo>
                    <a:pt x="5130" y="15"/>
                    <a:pt x="5103" y="1"/>
                    <a:pt x="5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1" name="Google Shape;791;p52"/>
            <p:cNvSpPr/>
            <p:nvPr/>
          </p:nvSpPr>
          <p:spPr bwMode="auto">
            <a:xfrm>
              <a:off x="154307" y="175640"/>
              <a:ext cx="850926" cy="1274347"/>
            </a:xfrm>
            <a:custGeom>
              <a:avLst/>
              <a:gdLst/>
              <a:ahLst/>
              <a:cxnLst/>
              <a:rect l="l" t="t" r="r" b="b"/>
              <a:pathLst>
                <a:path w="8564" h="11362" extrusionOk="0">
                  <a:moveTo>
                    <a:pt x="3657" y="117"/>
                  </a:moveTo>
                  <a:cubicBezTo>
                    <a:pt x="4300" y="117"/>
                    <a:pt x="4952" y="271"/>
                    <a:pt x="5473" y="524"/>
                  </a:cubicBezTo>
                  <a:cubicBezTo>
                    <a:pt x="6272" y="917"/>
                    <a:pt x="6927" y="1546"/>
                    <a:pt x="7359" y="2331"/>
                  </a:cubicBezTo>
                  <a:cubicBezTo>
                    <a:pt x="7843" y="3235"/>
                    <a:pt x="8118" y="4230"/>
                    <a:pt x="8157" y="5251"/>
                  </a:cubicBezTo>
                  <a:cubicBezTo>
                    <a:pt x="8223" y="6246"/>
                    <a:pt x="8223" y="7306"/>
                    <a:pt x="7882" y="8262"/>
                  </a:cubicBezTo>
                  <a:cubicBezTo>
                    <a:pt x="7241" y="9925"/>
                    <a:pt x="5696" y="11090"/>
                    <a:pt x="3916" y="11221"/>
                  </a:cubicBezTo>
                  <a:cubicBezTo>
                    <a:pt x="3909" y="11214"/>
                    <a:pt x="3906" y="11211"/>
                    <a:pt x="3902" y="11211"/>
                  </a:cubicBezTo>
                  <a:cubicBezTo>
                    <a:pt x="3899" y="11211"/>
                    <a:pt x="3896" y="11214"/>
                    <a:pt x="3889" y="11221"/>
                  </a:cubicBezTo>
                  <a:cubicBezTo>
                    <a:pt x="2777" y="10749"/>
                    <a:pt x="2004" y="9951"/>
                    <a:pt x="1349" y="8956"/>
                  </a:cubicBezTo>
                  <a:cubicBezTo>
                    <a:pt x="1009" y="8511"/>
                    <a:pt x="747" y="8013"/>
                    <a:pt x="577" y="7476"/>
                  </a:cubicBezTo>
                  <a:cubicBezTo>
                    <a:pt x="407" y="6913"/>
                    <a:pt x="302" y="6324"/>
                    <a:pt x="250" y="5722"/>
                  </a:cubicBezTo>
                  <a:cubicBezTo>
                    <a:pt x="145" y="4727"/>
                    <a:pt x="341" y="3654"/>
                    <a:pt x="616" y="2685"/>
                  </a:cubicBezTo>
                  <a:cubicBezTo>
                    <a:pt x="891" y="1742"/>
                    <a:pt x="1415" y="773"/>
                    <a:pt x="2358" y="367"/>
                  </a:cubicBezTo>
                  <a:cubicBezTo>
                    <a:pt x="2753" y="194"/>
                    <a:pt x="3203" y="117"/>
                    <a:pt x="3657" y="117"/>
                  </a:cubicBezTo>
                  <a:close/>
                  <a:moveTo>
                    <a:pt x="3605" y="1"/>
                  </a:moveTo>
                  <a:cubicBezTo>
                    <a:pt x="2973" y="1"/>
                    <a:pt x="2344" y="140"/>
                    <a:pt x="1821" y="524"/>
                  </a:cubicBezTo>
                  <a:cubicBezTo>
                    <a:pt x="983" y="1140"/>
                    <a:pt x="577" y="2148"/>
                    <a:pt x="354" y="3143"/>
                  </a:cubicBezTo>
                  <a:cubicBezTo>
                    <a:pt x="119" y="4256"/>
                    <a:pt x="1" y="5342"/>
                    <a:pt x="197" y="6481"/>
                  </a:cubicBezTo>
                  <a:cubicBezTo>
                    <a:pt x="276" y="7044"/>
                    <a:pt x="433" y="7607"/>
                    <a:pt x="669" y="8144"/>
                  </a:cubicBezTo>
                  <a:cubicBezTo>
                    <a:pt x="917" y="8615"/>
                    <a:pt x="1205" y="9074"/>
                    <a:pt x="1533" y="9493"/>
                  </a:cubicBezTo>
                  <a:cubicBezTo>
                    <a:pt x="2109" y="10317"/>
                    <a:pt x="2907" y="10959"/>
                    <a:pt x="3837" y="11352"/>
                  </a:cubicBezTo>
                  <a:cubicBezTo>
                    <a:pt x="3844" y="11358"/>
                    <a:pt x="3853" y="11361"/>
                    <a:pt x="3863" y="11361"/>
                  </a:cubicBezTo>
                  <a:cubicBezTo>
                    <a:pt x="3873" y="11361"/>
                    <a:pt x="3883" y="11358"/>
                    <a:pt x="3889" y="11352"/>
                  </a:cubicBezTo>
                  <a:lnTo>
                    <a:pt x="3916" y="11352"/>
                  </a:lnTo>
                  <a:cubicBezTo>
                    <a:pt x="6036" y="11195"/>
                    <a:pt x="7791" y="9637"/>
                    <a:pt x="8197" y="7555"/>
                  </a:cubicBezTo>
                  <a:cubicBezTo>
                    <a:pt x="8563" y="5591"/>
                    <a:pt x="8301" y="3169"/>
                    <a:pt x="7005" y="1585"/>
                  </a:cubicBezTo>
                  <a:cubicBezTo>
                    <a:pt x="6390" y="799"/>
                    <a:pt x="5526" y="276"/>
                    <a:pt x="4544" y="92"/>
                  </a:cubicBezTo>
                  <a:cubicBezTo>
                    <a:pt x="4238" y="36"/>
                    <a:pt x="3921" y="1"/>
                    <a:pt x="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3126353" name="Google Shape;771;p52"/>
          <p:cNvSpPr txBox="1"/>
          <p:nvPr/>
        </p:nvSpPr>
        <p:spPr bwMode="auto">
          <a:xfrm>
            <a:off x="1962440" y="3540565"/>
            <a:ext cx="1118360" cy="263333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Augusto Félix</a:t>
            </a:r>
            <a:endParaRPr/>
          </a:p>
        </p:txBody>
      </p:sp>
      <p:sp>
        <p:nvSpPr>
          <p:cNvPr id="119028346" name="Google Shape;773;p52"/>
          <p:cNvSpPr txBox="1"/>
          <p:nvPr/>
        </p:nvSpPr>
        <p:spPr bwMode="auto">
          <a:xfrm>
            <a:off x="1828194" y="4039670"/>
            <a:ext cx="1376524" cy="44823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Responsável pela documentação e Design</a:t>
            </a:r>
            <a:endParaRPr sz="1000"/>
          </a:p>
        </p:txBody>
      </p:sp>
      <p:grpSp>
        <p:nvGrpSpPr>
          <p:cNvPr id="1763777221" name="Google Shape;789;p52"/>
          <p:cNvGrpSpPr/>
          <p:nvPr/>
        </p:nvGrpSpPr>
        <p:grpSpPr bwMode="auto">
          <a:xfrm>
            <a:off x="1963424" y="1651348"/>
            <a:ext cx="1123572" cy="1606000"/>
            <a:chOff x="0" y="0"/>
            <a:chExt cx="1123572" cy="1606000"/>
          </a:xfrm>
        </p:grpSpPr>
        <p:sp>
          <p:nvSpPr>
            <p:cNvPr id="1833587672" name="Google Shape;790;p52"/>
            <p:cNvSpPr/>
            <p:nvPr/>
          </p:nvSpPr>
          <p:spPr bwMode="auto">
            <a:xfrm>
              <a:off x="0" y="0"/>
              <a:ext cx="1123572" cy="1606000"/>
            </a:xfrm>
            <a:custGeom>
              <a:avLst/>
              <a:gdLst/>
              <a:ahLst/>
              <a:cxnLst/>
              <a:rect l="l" t="t" r="r" b="b"/>
              <a:pathLst>
                <a:path w="11308" h="14319" extrusionOk="0">
                  <a:moveTo>
                    <a:pt x="5036" y="192"/>
                  </a:moveTo>
                  <a:cubicBezTo>
                    <a:pt x="5102" y="493"/>
                    <a:pt x="5141" y="781"/>
                    <a:pt x="5154" y="1082"/>
                  </a:cubicBezTo>
                  <a:cubicBezTo>
                    <a:pt x="5154" y="1095"/>
                    <a:pt x="5154" y="1095"/>
                    <a:pt x="5154" y="1109"/>
                  </a:cubicBezTo>
                  <a:cubicBezTo>
                    <a:pt x="4945" y="1109"/>
                    <a:pt x="4735" y="1135"/>
                    <a:pt x="4539" y="1174"/>
                  </a:cubicBezTo>
                  <a:cubicBezTo>
                    <a:pt x="4539" y="1174"/>
                    <a:pt x="4539" y="1161"/>
                    <a:pt x="4539" y="1161"/>
                  </a:cubicBezTo>
                  <a:cubicBezTo>
                    <a:pt x="4487" y="886"/>
                    <a:pt x="4434" y="598"/>
                    <a:pt x="4395" y="323"/>
                  </a:cubicBezTo>
                  <a:cubicBezTo>
                    <a:pt x="4604" y="271"/>
                    <a:pt x="4814" y="231"/>
                    <a:pt x="5036" y="192"/>
                  </a:cubicBezTo>
                  <a:close/>
                  <a:moveTo>
                    <a:pt x="4264" y="362"/>
                  </a:moveTo>
                  <a:cubicBezTo>
                    <a:pt x="4303" y="637"/>
                    <a:pt x="4356" y="912"/>
                    <a:pt x="4408" y="1187"/>
                  </a:cubicBezTo>
                  <a:lnTo>
                    <a:pt x="4408" y="1200"/>
                  </a:lnTo>
                  <a:cubicBezTo>
                    <a:pt x="4238" y="1240"/>
                    <a:pt x="4081" y="1292"/>
                    <a:pt x="3924" y="1344"/>
                  </a:cubicBezTo>
                  <a:cubicBezTo>
                    <a:pt x="3937" y="1331"/>
                    <a:pt x="3937" y="1318"/>
                    <a:pt x="3937" y="1305"/>
                  </a:cubicBezTo>
                  <a:cubicBezTo>
                    <a:pt x="3884" y="1056"/>
                    <a:pt x="3806" y="807"/>
                    <a:pt x="3688" y="572"/>
                  </a:cubicBezTo>
                  <a:cubicBezTo>
                    <a:pt x="3884" y="493"/>
                    <a:pt x="4068" y="428"/>
                    <a:pt x="4264" y="375"/>
                  </a:cubicBezTo>
                  <a:lnTo>
                    <a:pt x="4264" y="362"/>
                  </a:lnTo>
                  <a:close/>
                  <a:moveTo>
                    <a:pt x="5615" y="158"/>
                  </a:moveTo>
                  <a:cubicBezTo>
                    <a:pt x="5898" y="158"/>
                    <a:pt x="6181" y="185"/>
                    <a:pt x="6464" y="245"/>
                  </a:cubicBezTo>
                  <a:cubicBezTo>
                    <a:pt x="6503" y="258"/>
                    <a:pt x="6542" y="271"/>
                    <a:pt x="6581" y="271"/>
                  </a:cubicBezTo>
                  <a:cubicBezTo>
                    <a:pt x="6529" y="559"/>
                    <a:pt x="6464" y="821"/>
                    <a:pt x="6385" y="1095"/>
                  </a:cubicBezTo>
                  <a:cubicBezTo>
                    <a:pt x="6361" y="1144"/>
                    <a:pt x="6406" y="1178"/>
                    <a:pt x="6451" y="1178"/>
                  </a:cubicBezTo>
                  <a:cubicBezTo>
                    <a:pt x="6479" y="1178"/>
                    <a:pt x="6506" y="1165"/>
                    <a:pt x="6516" y="1135"/>
                  </a:cubicBezTo>
                  <a:cubicBezTo>
                    <a:pt x="6594" y="860"/>
                    <a:pt x="6660" y="585"/>
                    <a:pt x="6712" y="310"/>
                  </a:cubicBezTo>
                  <a:cubicBezTo>
                    <a:pt x="6896" y="362"/>
                    <a:pt x="7079" y="428"/>
                    <a:pt x="7262" y="506"/>
                  </a:cubicBezTo>
                  <a:cubicBezTo>
                    <a:pt x="7144" y="768"/>
                    <a:pt x="7053" y="1056"/>
                    <a:pt x="6961" y="1331"/>
                  </a:cubicBezTo>
                  <a:cubicBezTo>
                    <a:pt x="6961" y="1344"/>
                    <a:pt x="6961" y="1357"/>
                    <a:pt x="6961" y="1370"/>
                  </a:cubicBezTo>
                  <a:cubicBezTo>
                    <a:pt x="6608" y="1253"/>
                    <a:pt x="6241" y="1161"/>
                    <a:pt x="5861" y="1122"/>
                  </a:cubicBezTo>
                  <a:cubicBezTo>
                    <a:pt x="5874" y="1109"/>
                    <a:pt x="5874" y="1095"/>
                    <a:pt x="5874" y="1082"/>
                  </a:cubicBezTo>
                  <a:cubicBezTo>
                    <a:pt x="5874" y="794"/>
                    <a:pt x="5901" y="519"/>
                    <a:pt x="5927" y="231"/>
                  </a:cubicBezTo>
                  <a:cubicBezTo>
                    <a:pt x="5933" y="192"/>
                    <a:pt x="5901" y="173"/>
                    <a:pt x="5866" y="173"/>
                  </a:cubicBezTo>
                  <a:cubicBezTo>
                    <a:pt x="5832" y="173"/>
                    <a:pt x="5796" y="192"/>
                    <a:pt x="5796" y="231"/>
                  </a:cubicBezTo>
                  <a:cubicBezTo>
                    <a:pt x="5757" y="519"/>
                    <a:pt x="5743" y="794"/>
                    <a:pt x="5743" y="1082"/>
                  </a:cubicBezTo>
                  <a:cubicBezTo>
                    <a:pt x="5730" y="1095"/>
                    <a:pt x="5730" y="1095"/>
                    <a:pt x="5743" y="1109"/>
                  </a:cubicBezTo>
                  <a:cubicBezTo>
                    <a:pt x="5586" y="1095"/>
                    <a:pt x="5429" y="1095"/>
                    <a:pt x="5285" y="1095"/>
                  </a:cubicBezTo>
                  <a:cubicBezTo>
                    <a:pt x="5285" y="1095"/>
                    <a:pt x="5285" y="1082"/>
                    <a:pt x="5285" y="1082"/>
                  </a:cubicBezTo>
                  <a:cubicBezTo>
                    <a:pt x="5272" y="781"/>
                    <a:pt x="5233" y="480"/>
                    <a:pt x="5167" y="179"/>
                  </a:cubicBezTo>
                  <a:cubicBezTo>
                    <a:pt x="5317" y="165"/>
                    <a:pt x="5466" y="158"/>
                    <a:pt x="5615" y="158"/>
                  </a:cubicBezTo>
                  <a:close/>
                  <a:moveTo>
                    <a:pt x="7380" y="559"/>
                  </a:moveTo>
                  <a:cubicBezTo>
                    <a:pt x="7550" y="637"/>
                    <a:pt x="7733" y="729"/>
                    <a:pt x="7891" y="834"/>
                  </a:cubicBezTo>
                  <a:cubicBezTo>
                    <a:pt x="7773" y="1082"/>
                    <a:pt x="7629" y="1331"/>
                    <a:pt x="7485" y="1567"/>
                  </a:cubicBezTo>
                  <a:cubicBezTo>
                    <a:pt x="7472" y="1580"/>
                    <a:pt x="7472" y="1593"/>
                    <a:pt x="7472" y="1593"/>
                  </a:cubicBezTo>
                  <a:cubicBezTo>
                    <a:pt x="7341" y="1528"/>
                    <a:pt x="7197" y="1475"/>
                    <a:pt x="7053" y="1423"/>
                  </a:cubicBezTo>
                  <a:cubicBezTo>
                    <a:pt x="7079" y="1410"/>
                    <a:pt x="7092" y="1397"/>
                    <a:pt x="7092" y="1384"/>
                  </a:cubicBezTo>
                  <a:cubicBezTo>
                    <a:pt x="7171" y="1109"/>
                    <a:pt x="7262" y="834"/>
                    <a:pt x="7380" y="572"/>
                  </a:cubicBezTo>
                  <a:cubicBezTo>
                    <a:pt x="7380" y="572"/>
                    <a:pt x="7380" y="559"/>
                    <a:pt x="7380" y="559"/>
                  </a:cubicBezTo>
                  <a:close/>
                  <a:moveTo>
                    <a:pt x="8022" y="899"/>
                  </a:moveTo>
                  <a:cubicBezTo>
                    <a:pt x="8205" y="1017"/>
                    <a:pt x="8375" y="1148"/>
                    <a:pt x="8545" y="1292"/>
                  </a:cubicBezTo>
                  <a:cubicBezTo>
                    <a:pt x="8375" y="1501"/>
                    <a:pt x="8192" y="1698"/>
                    <a:pt x="8008" y="1907"/>
                  </a:cubicBezTo>
                  <a:cubicBezTo>
                    <a:pt x="7864" y="1816"/>
                    <a:pt x="7733" y="1737"/>
                    <a:pt x="7589" y="1658"/>
                  </a:cubicBezTo>
                  <a:cubicBezTo>
                    <a:pt x="7589" y="1645"/>
                    <a:pt x="7603" y="1645"/>
                    <a:pt x="7603" y="1632"/>
                  </a:cubicBezTo>
                  <a:cubicBezTo>
                    <a:pt x="7760" y="1397"/>
                    <a:pt x="7891" y="1148"/>
                    <a:pt x="8022" y="899"/>
                  </a:cubicBezTo>
                  <a:close/>
                  <a:moveTo>
                    <a:pt x="3578" y="639"/>
                  </a:moveTo>
                  <a:cubicBezTo>
                    <a:pt x="3692" y="858"/>
                    <a:pt x="3767" y="1101"/>
                    <a:pt x="3806" y="1344"/>
                  </a:cubicBezTo>
                  <a:cubicBezTo>
                    <a:pt x="3806" y="1357"/>
                    <a:pt x="3819" y="1384"/>
                    <a:pt x="3845" y="1384"/>
                  </a:cubicBezTo>
                  <a:cubicBezTo>
                    <a:pt x="3492" y="1528"/>
                    <a:pt x="3164" y="1711"/>
                    <a:pt x="2863" y="1946"/>
                  </a:cubicBezTo>
                  <a:cubicBezTo>
                    <a:pt x="2706" y="1763"/>
                    <a:pt x="2562" y="1567"/>
                    <a:pt x="2444" y="1344"/>
                  </a:cubicBezTo>
                  <a:cubicBezTo>
                    <a:pt x="2575" y="1240"/>
                    <a:pt x="2719" y="1122"/>
                    <a:pt x="2863" y="1017"/>
                  </a:cubicBezTo>
                  <a:lnTo>
                    <a:pt x="2916" y="991"/>
                  </a:lnTo>
                  <a:cubicBezTo>
                    <a:pt x="3060" y="1174"/>
                    <a:pt x="3177" y="1370"/>
                    <a:pt x="3282" y="1567"/>
                  </a:cubicBezTo>
                  <a:cubicBezTo>
                    <a:pt x="3294" y="1590"/>
                    <a:pt x="3314" y="1600"/>
                    <a:pt x="3334" y="1600"/>
                  </a:cubicBezTo>
                  <a:cubicBezTo>
                    <a:pt x="3383" y="1600"/>
                    <a:pt x="3437" y="1547"/>
                    <a:pt x="3400" y="1501"/>
                  </a:cubicBezTo>
                  <a:cubicBezTo>
                    <a:pt x="3295" y="1292"/>
                    <a:pt x="3177" y="1095"/>
                    <a:pt x="3033" y="912"/>
                  </a:cubicBezTo>
                  <a:cubicBezTo>
                    <a:pt x="3202" y="808"/>
                    <a:pt x="3384" y="717"/>
                    <a:pt x="3578" y="639"/>
                  </a:cubicBezTo>
                  <a:close/>
                  <a:moveTo>
                    <a:pt x="8650" y="1370"/>
                  </a:moveTo>
                  <a:cubicBezTo>
                    <a:pt x="8768" y="1488"/>
                    <a:pt x="8886" y="1593"/>
                    <a:pt x="9003" y="1711"/>
                  </a:cubicBezTo>
                  <a:cubicBezTo>
                    <a:pt x="8846" y="1894"/>
                    <a:pt x="8663" y="2077"/>
                    <a:pt x="8454" y="2208"/>
                  </a:cubicBezTo>
                  <a:cubicBezTo>
                    <a:pt x="8440" y="2221"/>
                    <a:pt x="8440" y="2221"/>
                    <a:pt x="8427" y="2235"/>
                  </a:cubicBezTo>
                  <a:cubicBezTo>
                    <a:pt x="8336" y="2143"/>
                    <a:pt x="8231" y="2064"/>
                    <a:pt x="8113" y="1986"/>
                  </a:cubicBezTo>
                  <a:cubicBezTo>
                    <a:pt x="8296" y="1789"/>
                    <a:pt x="8480" y="1580"/>
                    <a:pt x="8650" y="1370"/>
                  </a:cubicBezTo>
                  <a:close/>
                  <a:moveTo>
                    <a:pt x="2339" y="1449"/>
                  </a:moveTo>
                  <a:cubicBezTo>
                    <a:pt x="2457" y="1658"/>
                    <a:pt x="2601" y="1855"/>
                    <a:pt x="2772" y="2038"/>
                  </a:cubicBezTo>
                  <a:lnTo>
                    <a:pt x="2693" y="2104"/>
                  </a:lnTo>
                  <a:cubicBezTo>
                    <a:pt x="2614" y="2169"/>
                    <a:pt x="2549" y="2248"/>
                    <a:pt x="2470" y="2326"/>
                  </a:cubicBezTo>
                  <a:cubicBezTo>
                    <a:pt x="2470" y="2313"/>
                    <a:pt x="2470" y="2300"/>
                    <a:pt x="2457" y="2287"/>
                  </a:cubicBezTo>
                  <a:cubicBezTo>
                    <a:pt x="2287" y="2130"/>
                    <a:pt x="2143" y="1946"/>
                    <a:pt x="2025" y="1750"/>
                  </a:cubicBezTo>
                  <a:cubicBezTo>
                    <a:pt x="2130" y="1645"/>
                    <a:pt x="2235" y="1541"/>
                    <a:pt x="2339" y="1449"/>
                  </a:cubicBezTo>
                  <a:close/>
                  <a:moveTo>
                    <a:pt x="1934" y="1855"/>
                  </a:moveTo>
                  <a:cubicBezTo>
                    <a:pt x="2051" y="2038"/>
                    <a:pt x="2195" y="2221"/>
                    <a:pt x="2366" y="2379"/>
                  </a:cubicBezTo>
                  <a:cubicBezTo>
                    <a:pt x="2379" y="2392"/>
                    <a:pt x="2392" y="2405"/>
                    <a:pt x="2405" y="2405"/>
                  </a:cubicBezTo>
                  <a:cubicBezTo>
                    <a:pt x="2313" y="2509"/>
                    <a:pt x="2222" y="2614"/>
                    <a:pt x="2130" y="2732"/>
                  </a:cubicBezTo>
                  <a:lnTo>
                    <a:pt x="1619" y="2221"/>
                  </a:lnTo>
                  <a:cubicBezTo>
                    <a:pt x="1711" y="2090"/>
                    <a:pt x="1816" y="1973"/>
                    <a:pt x="1934" y="1855"/>
                  </a:cubicBezTo>
                  <a:close/>
                  <a:moveTo>
                    <a:pt x="9095" y="1816"/>
                  </a:moveTo>
                  <a:cubicBezTo>
                    <a:pt x="9239" y="1960"/>
                    <a:pt x="9370" y="2130"/>
                    <a:pt x="9501" y="2300"/>
                  </a:cubicBezTo>
                  <a:lnTo>
                    <a:pt x="9514" y="2300"/>
                  </a:lnTo>
                  <a:lnTo>
                    <a:pt x="8938" y="2745"/>
                  </a:lnTo>
                  <a:cubicBezTo>
                    <a:pt x="8846" y="2640"/>
                    <a:pt x="8742" y="2523"/>
                    <a:pt x="8637" y="2418"/>
                  </a:cubicBezTo>
                  <a:cubicBezTo>
                    <a:pt x="8598" y="2392"/>
                    <a:pt x="8571" y="2352"/>
                    <a:pt x="8532" y="2326"/>
                  </a:cubicBezTo>
                  <a:cubicBezTo>
                    <a:pt x="8742" y="2182"/>
                    <a:pt x="8938" y="2012"/>
                    <a:pt x="9095" y="1816"/>
                  </a:cubicBezTo>
                  <a:close/>
                  <a:moveTo>
                    <a:pt x="1528" y="2339"/>
                  </a:moveTo>
                  <a:lnTo>
                    <a:pt x="2038" y="2824"/>
                  </a:lnTo>
                  <a:cubicBezTo>
                    <a:pt x="2051" y="2837"/>
                    <a:pt x="2051" y="2837"/>
                    <a:pt x="2065" y="2850"/>
                  </a:cubicBezTo>
                  <a:cubicBezTo>
                    <a:pt x="1960" y="2994"/>
                    <a:pt x="1855" y="3164"/>
                    <a:pt x="1763" y="3321"/>
                  </a:cubicBezTo>
                  <a:cubicBezTo>
                    <a:pt x="1777" y="3295"/>
                    <a:pt x="1763" y="3269"/>
                    <a:pt x="1737" y="3243"/>
                  </a:cubicBezTo>
                  <a:lnTo>
                    <a:pt x="1174" y="2889"/>
                  </a:lnTo>
                  <a:cubicBezTo>
                    <a:pt x="1292" y="2693"/>
                    <a:pt x="1410" y="2509"/>
                    <a:pt x="1528" y="2339"/>
                  </a:cubicBezTo>
                  <a:close/>
                  <a:moveTo>
                    <a:pt x="9593" y="2405"/>
                  </a:moveTo>
                  <a:cubicBezTo>
                    <a:pt x="9697" y="2562"/>
                    <a:pt x="9802" y="2719"/>
                    <a:pt x="9907" y="2889"/>
                  </a:cubicBezTo>
                  <a:cubicBezTo>
                    <a:pt x="9763" y="3072"/>
                    <a:pt x="9593" y="3230"/>
                    <a:pt x="9409" y="3374"/>
                  </a:cubicBezTo>
                  <a:cubicBezTo>
                    <a:pt x="9291" y="3203"/>
                    <a:pt x="9161" y="3020"/>
                    <a:pt x="9030" y="2850"/>
                  </a:cubicBezTo>
                  <a:lnTo>
                    <a:pt x="9593" y="2405"/>
                  </a:lnTo>
                  <a:close/>
                  <a:moveTo>
                    <a:pt x="1109" y="3007"/>
                  </a:moveTo>
                  <a:lnTo>
                    <a:pt x="1672" y="3360"/>
                  </a:lnTo>
                  <a:cubicBezTo>
                    <a:pt x="1682" y="3370"/>
                    <a:pt x="1694" y="3375"/>
                    <a:pt x="1705" y="3375"/>
                  </a:cubicBezTo>
                  <a:cubicBezTo>
                    <a:pt x="1724" y="3375"/>
                    <a:pt x="1742" y="3364"/>
                    <a:pt x="1750" y="3347"/>
                  </a:cubicBezTo>
                  <a:lnTo>
                    <a:pt x="1750" y="3347"/>
                  </a:lnTo>
                  <a:cubicBezTo>
                    <a:pt x="1672" y="3504"/>
                    <a:pt x="1593" y="3675"/>
                    <a:pt x="1528" y="3832"/>
                  </a:cubicBezTo>
                  <a:cubicBezTo>
                    <a:pt x="1305" y="3714"/>
                    <a:pt x="1083" y="3609"/>
                    <a:pt x="860" y="3504"/>
                  </a:cubicBezTo>
                  <a:cubicBezTo>
                    <a:pt x="939" y="3334"/>
                    <a:pt x="1030" y="3164"/>
                    <a:pt x="1109" y="3007"/>
                  </a:cubicBezTo>
                  <a:close/>
                  <a:moveTo>
                    <a:pt x="9985" y="3007"/>
                  </a:moveTo>
                  <a:cubicBezTo>
                    <a:pt x="10090" y="3190"/>
                    <a:pt x="10182" y="3387"/>
                    <a:pt x="10286" y="3583"/>
                  </a:cubicBezTo>
                  <a:lnTo>
                    <a:pt x="9697" y="3910"/>
                  </a:lnTo>
                  <a:cubicBezTo>
                    <a:pt x="9632" y="3766"/>
                    <a:pt x="9553" y="3635"/>
                    <a:pt x="9475" y="3491"/>
                  </a:cubicBezTo>
                  <a:cubicBezTo>
                    <a:pt x="9658" y="3347"/>
                    <a:pt x="9828" y="3190"/>
                    <a:pt x="9985" y="3007"/>
                  </a:cubicBezTo>
                  <a:close/>
                  <a:moveTo>
                    <a:pt x="10352" y="3701"/>
                  </a:moveTo>
                  <a:cubicBezTo>
                    <a:pt x="10417" y="3858"/>
                    <a:pt x="10483" y="4015"/>
                    <a:pt x="10548" y="4172"/>
                  </a:cubicBezTo>
                  <a:lnTo>
                    <a:pt x="9933" y="4408"/>
                  </a:lnTo>
                  <a:cubicBezTo>
                    <a:pt x="9881" y="4277"/>
                    <a:pt x="9815" y="4159"/>
                    <a:pt x="9763" y="4028"/>
                  </a:cubicBezTo>
                  <a:lnTo>
                    <a:pt x="10352" y="3701"/>
                  </a:lnTo>
                  <a:close/>
                  <a:moveTo>
                    <a:pt x="808" y="3635"/>
                  </a:moveTo>
                  <a:cubicBezTo>
                    <a:pt x="1030" y="3727"/>
                    <a:pt x="1240" y="3832"/>
                    <a:pt x="1449" y="3950"/>
                  </a:cubicBezTo>
                  <a:lnTo>
                    <a:pt x="1475" y="3950"/>
                  </a:lnTo>
                  <a:cubicBezTo>
                    <a:pt x="1344" y="4290"/>
                    <a:pt x="1240" y="4643"/>
                    <a:pt x="1174" y="4997"/>
                  </a:cubicBezTo>
                  <a:cubicBezTo>
                    <a:pt x="1161" y="4997"/>
                    <a:pt x="1148" y="4997"/>
                    <a:pt x="1148" y="4984"/>
                  </a:cubicBezTo>
                  <a:cubicBezTo>
                    <a:pt x="899" y="4945"/>
                    <a:pt x="664" y="4879"/>
                    <a:pt x="441" y="4787"/>
                  </a:cubicBezTo>
                  <a:cubicBezTo>
                    <a:pt x="480" y="4617"/>
                    <a:pt x="520" y="4447"/>
                    <a:pt x="572" y="4290"/>
                  </a:cubicBezTo>
                  <a:cubicBezTo>
                    <a:pt x="782" y="4369"/>
                    <a:pt x="991" y="4421"/>
                    <a:pt x="1214" y="4421"/>
                  </a:cubicBezTo>
                  <a:cubicBezTo>
                    <a:pt x="1305" y="4421"/>
                    <a:pt x="1305" y="4290"/>
                    <a:pt x="1214" y="4290"/>
                  </a:cubicBezTo>
                  <a:cubicBezTo>
                    <a:pt x="1004" y="4290"/>
                    <a:pt x="808" y="4238"/>
                    <a:pt x="611" y="4146"/>
                  </a:cubicBezTo>
                  <a:cubicBezTo>
                    <a:pt x="677" y="3976"/>
                    <a:pt x="742" y="3806"/>
                    <a:pt x="808" y="3635"/>
                  </a:cubicBezTo>
                  <a:close/>
                  <a:moveTo>
                    <a:pt x="10588" y="4303"/>
                  </a:moveTo>
                  <a:cubicBezTo>
                    <a:pt x="10653" y="4486"/>
                    <a:pt x="10718" y="4670"/>
                    <a:pt x="10771" y="4853"/>
                  </a:cubicBezTo>
                  <a:lnTo>
                    <a:pt x="10784" y="4853"/>
                  </a:lnTo>
                  <a:cubicBezTo>
                    <a:pt x="10574" y="4931"/>
                    <a:pt x="10365" y="5010"/>
                    <a:pt x="10156" y="5062"/>
                  </a:cubicBezTo>
                  <a:cubicBezTo>
                    <a:pt x="10103" y="4892"/>
                    <a:pt x="10038" y="4709"/>
                    <a:pt x="9972" y="4539"/>
                  </a:cubicBezTo>
                  <a:lnTo>
                    <a:pt x="10588" y="4303"/>
                  </a:lnTo>
                  <a:close/>
                  <a:moveTo>
                    <a:pt x="415" y="4931"/>
                  </a:moveTo>
                  <a:cubicBezTo>
                    <a:pt x="638" y="5010"/>
                    <a:pt x="873" y="5089"/>
                    <a:pt x="1109" y="5128"/>
                  </a:cubicBezTo>
                  <a:lnTo>
                    <a:pt x="1148" y="5128"/>
                  </a:lnTo>
                  <a:cubicBezTo>
                    <a:pt x="1109" y="5298"/>
                    <a:pt x="1083" y="5481"/>
                    <a:pt x="1070" y="5652"/>
                  </a:cubicBezTo>
                  <a:cubicBezTo>
                    <a:pt x="821" y="5612"/>
                    <a:pt x="598" y="5534"/>
                    <a:pt x="376" y="5442"/>
                  </a:cubicBezTo>
                  <a:cubicBezTo>
                    <a:pt x="369" y="5436"/>
                    <a:pt x="359" y="5432"/>
                    <a:pt x="349" y="5432"/>
                  </a:cubicBezTo>
                  <a:cubicBezTo>
                    <a:pt x="340" y="5432"/>
                    <a:pt x="330" y="5436"/>
                    <a:pt x="323" y="5442"/>
                  </a:cubicBezTo>
                  <a:cubicBezTo>
                    <a:pt x="349" y="5259"/>
                    <a:pt x="376" y="5089"/>
                    <a:pt x="415" y="4931"/>
                  </a:cubicBezTo>
                  <a:close/>
                  <a:moveTo>
                    <a:pt x="10823" y="4984"/>
                  </a:moveTo>
                  <a:cubicBezTo>
                    <a:pt x="10876" y="5180"/>
                    <a:pt x="10928" y="5390"/>
                    <a:pt x="10967" y="5599"/>
                  </a:cubicBezTo>
                  <a:cubicBezTo>
                    <a:pt x="10758" y="5652"/>
                    <a:pt x="10535" y="5691"/>
                    <a:pt x="10313" y="5717"/>
                  </a:cubicBezTo>
                  <a:cubicBezTo>
                    <a:pt x="10286" y="5547"/>
                    <a:pt x="10234" y="5364"/>
                    <a:pt x="10195" y="5193"/>
                  </a:cubicBezTo>
                  <a:cubicBezTo>
                    <a:pt x="10404" y="5141"/>
                    <a:pt x="10614" y="5062"/>
                    <a:pt x="10823" y="4984"/>
                  </a:cubicBezTo>
                  <a:close/>
                  <a:moveTo>
                    <a:pt x="310" y="5547"/>
                  </a:moveTo>
                  <a:cubicBezTo>
                    <a:pt x="546" y="5652"/>
                    <a:pt x="795" y="5730"/>
                    <a:pt x="1043" y="5782"/>
                  </a:cubicBezTo>
                  <a:cubicBezTo>
                    <a:pt x="1030" y="5953"/>
                    <a:pt x="1017" y="6110"/>
                    <a:pt x="1004" y="6280"/>
                  </a:cubicBezTo>
                  <a:cubicBezTo>
                    <a:pt x="1004" y="6267"/>
                    <a:pt x="991" y="6267"/>
                    <a:pt x="978" y="6267"/>
                  </a:cubicBezTo>
                  <a:cubicBezTo>
                    <a:pt x="729" y="6241"/>
                    <a:pt x="480" y="6201"/>
                    <a:pt x="245" y="6162"/>
                  </a:cubicBezTo>
                  <a:cubicBezTo>
                    <a:pt x="258" y="5953"/>
                    <a:pt x="284" y="5756"/>
                    <a:pt x="310" y="5547"/>
                  </a:cubicBezTo>
                  <a:close/>
                  <a:moveTo>
                    <a:pt x="10993" y="5730"/>
                  </a:moveTo>
                  <a:cubicBezTo>
                    <a:pt x="11033" y="5926"/>
                    <a:pt x="11059" y="6123"/>
                    <a:pt x="11085" y="6306"/>
                  </a:cubicBezTo>
                  <a:lnTo>
                    <a:pt x="10417" y="6411"/>
                  </a:lnTo>
                  <a:cubicBezTo>
                    <a:pt x="10404" y="6228"/>
                    <a:pt x="10378" y="6044"/>
                    <a:pt x="10339" y="5848"/>
                  </a:cubicBezTo>
                  <a:cubicBezTo>
                    <a:pt x="10561" y="5822"/>
                    <a:pt x="10784" y="5782"/>
                    <a:pt x="10993" y="5730"/>
                  </a:cubicBezTo>
                  <a:close/>
                  <a:moveTo>
                    <a:pt x="11111" y="6437"/>
                  </a:moveTo>
                  <a:cubicBezTo>
                    <a:pt x="11124" y="6620"/>
                    <a:pt x="11137" y="6804"/>
                    <a:pt x="11151" y="6987"/>
                  </a:cubicBezTo>
                  <a:cubicBezTo>
                    <a:pt x="10997" y="7006"/>
                    <a:pt x="10844" y="7018"/>
                    <a:pt x="10690" y="7018"/>
                  </a:cubicBezTo>
                  <a:cubicBezTo>
                    <a:pt x="10634" y="7018"/>
                    <a:pt x="10578" y="7017"/>
                    <a:pt x="10522" y="7013"/>
                  </a:cubicBezTo>
                  <a:cubicBezTo>
                    <a:pt x="10509" y="7013"/>
                    <a:pt x="10483" y="7026"/>
                    <a:pt x="10470" y="7039"/>
                  </a:cubicBezTo>
                  <a:cubicBezTo>
                    <a:pt x="10470" y="6869"/>
                    <a:pt x="10457" y="6712"/>
                    <a:pt x="10430" y="6542"/>
                  </a:cubicBezTo>
                  <a:lnTo>
                    <a:pt x="10457" y="6542"/>
                  </a:lnTo>
                  <a:lnTo>
                    <a:pt x="11111" y="6437"/>
                  </a:lnTo>
                  <a:close/>
                  <a:moveTo>
                    <a:pt x="245" y="6306"/>
                  </a:moveTo>
                  <a:cubicBezTo>
                    <a:pt x="493" y="6345"/>
                    <a:pt x="742" y="6385"/>
                    <a:pt x="978" y="6398"/>
                  </a:cubicBezTo>
                  <a:cubicBezTo>
                    <a:pt x="984" y="6404"/>
                    <a:pt x="991" y="6408"/>
                    <a:pt x="996" y="6408"/>
                  </a:cubicBezTo>
                  <a:cubicBezTo>
                    <a:pt x="1001" y="6408"/>
                    <a:pt x="1004" y="6404"/>
                    <a:pt x="1004" y="6398"/>
                  </a:cubicBezTo>
                  <a:cubicBezTo>
                    <a:pt x="1004" y="6620"/>
                    <a:pt x="1004" y="6791"/>
                    <a:pt x="1004" y="7052"/>
                  </a:cubicBezTo>
                  <a:lnTo>
                    <a:pt x="245" y="7052"/>
                  </a:lnTo>
                  <a:lnTo>
                    <a:pt x="245" y="6306"/>
                  </a:lnTo>
                  <a:close/>
                  <a:moveTo>
                    <a:pt x="1004" y="7144"/>
                  </a:moveTo>
                  <a:cubicBezTo>
                    <a:pt x="1017" y="7327"/>
                    <a:pt x="1030" y="7537"/>
                    <a:pt x="1056" y="7720"/>
                  </a:cubicBezTo>
                  <a:cubicBezTo>
                    <a:pt x="903" y="7735"/>
                    <a:pt x="754" y="7742"/>
                    <a:pt x="607" y="7742"/>
                  </a:cubicBezTo>
                  <a:cubicBezTo>
                    <a:pt x="503" y="7742"/>
                    <a:pt x="400" y="7739"/>
                    <a:pt x="297" y="7733"/>
                  </a:cubicBezTo>
                  <a:cubicBezTo>
                    <a:pt x="271" y="7537"/>
                    <a:pt x="258" y="7432"/>
                    <a:pt x="245" y="7144"/>
                  </a:cubicBezTo>
                  <a:close/>
                  <a:moveTo>
                    <a:pt x="10483" y="7118"/>
                  </a:moveTo>
                  <a:cubicBezTo>
                    <a:pt x="10496" y="7131"/>
                    <a:pt x="10509" y="7144"/>
                    <a:pt x="10522" y="7144"/>
                  </a:cubicBezTo>
                  <a:cubicBezTo>
                    <a:pt x="10587" y="7148"/>
                    <a:pt x="10651" y="7149"/>
                    <a:pt x="10715" y="7149"/>
                  </a:cubicBezTo>
                  <a:cubicBezTo>
                    <a:pt x="10867" y="7149"/>
                    <a:pt x="11016" y="7140"/>
                    <a:pt x="11164" y="7131"/>
                  </a:cubicBezTo>
                  <a:cubicBezTo>
                    <a:pt x="11164" y="7340"/>
                    <a:pt x="11164" y="7550"/>
                    <a:pt x="11164" y="7759"/>
                  </a:cubicBezTo>
                  <a:cubicBezTo>
                    <a:pt x="11012" y="7715"/>
                    <a:pt x="10853" y="7694"/>
                    <a:pt x="10697" y="7694"/>
                  </a:cubicBezTo>
                  <a:cubicBezTo>
                    <a:pt x="10625" y="7694"/>
                    <a:pt x="10553" y="7699"/>
                    <a:pt x="10483" y="7707"/>
                  </a:cubicBezTo>
                  <a:lnTo>
                    <a:pt x="10483" y="7118"/>
                  </a:lnTo>
                  <a:close/>
                  <a:moveTo>
                    <a:pt x="10629" y="7833"/>
                  </a:moveTo>
                  <a:cubicBezTo>
                    <a:pt x="10802" y="7833"/>
                    <a:pt x="10977" y="7850"/>
                    <a:pt x="11137" y="7890"/>
                  </a:cubicBezTo>
                  <a:lnTo>
                    <a:pt x="11164" y="7890"/>
                  </a:lnTo>
                  <a:cubicBezTo>
                    <a:pt x="11151" y="8047"/>
                    <a:pt x="11138" y="8204"/>
                    <a:pt x="11124" y="8360"/>
                  </a:cubicBezTo>
                  <a:lnTo>
                    <a:pt x="11124" y="8360"/>
                  </a:lnTo>
                  <a:lnTo>
                    <a:pt x="10444" y="8296"/>
                  </a:lnTo>
                  <a:cubicBezTo>
                    <a:pt x="10457" y="8152"/>
                    <a:pt x="10470" y="7995"/>
                    <a:pt x="10470" y="7838"/>
                  </a:cubicBezTo>
                  <a:cubicBezTo>
                    <a:pt x="10522" y="7835"/>
                    <a:pt x="10576" y="7833"/>
                    <a:pt x="10629" y="7833"/>
                  </a:cubicBezTo>
                  <a:close/>
                  <a:moveTo>
                    <a:pt x="1070" y="7864"/>
                  </a:moveTo>
                  <a:cubicBezTo>
                    <a:pt x="1096" y="8061"/>
                    <a:pt x="1122" y="8257"/>
                    <a:pt x="1161" y="8440"/>
                  </a:cubicBezTo>
                  <a:cubicBezTo>
                    <a:pt x="912" y="8493"/>
                    <a:pt x="664" y="8532"/>
                    <a:pt x="415" y="8545"/>
                  </a:cubicBezTo>
                  <a:cubicBezTo>
                    <a:pt x="389" y="8401"/>
                    <a:pt x="363" y="8244"/>
                    <a:pt x="336" y="8100"/>
                  </a:cubicBezTo>
                  <a:cubicBezTo>
                    <a:pt x="323" y="8034"/>
                    <a:pt x="323" y="7969"/>
                    <a:pt x="310" y="7890"/>
                  </a:cubicBezTo>
                  <a:lnTo>
                    <a:pt x="310" y="7890"/>
                  </a:lnTo>
                  <a:cubicBezTo>
                    <a:pt x="377" y="7894"/>
                    <a:pt x="444" y="7895"/>
                    <a:pt x="512" y="7895"/>
                  </a:cubicBezTo>
                  <a:cubicBezTo>
                    <a:pt x="698" y="7895"/>
                    <a:pt x="887" y="7883"/>
                    <a:pt x="1070" y="7864"/>
                  </a:cubicBezTo>
                  <a:close/>
                  <a:moveTo>
                    <a:pt x="10430" y="8440"/>
                  </a:moveTo>
                  <a:lnTo>
                    <a:pt x="11111" y="8493"/>
                  </a:lnTo>
                  <a:cubicBezTo>
                    <a:pt x="11085" y="8689"/>
                    <a:pt x="11059" y="8872"/>
                    <a:pt x="11033" y="9069"/>
                  </a:cubicBezTo>
                  <a:lnTo>
                    <a:pt x="11020" y="9056"/>
                  </a:lnTo>
                  <a:lnTo>
                    <a:pt x="10352" y="8964"/>
                  </a:lnTo>
                  <a:cubicBezTo>
                    <a:pt x="10365" y="8898"/>
                    <a:pt x="10378" y="8833"/>
                    <a:pt x="10391" y="8767"/>
                  </a:cubicBezTo>
                  <a:cubicBezTo>
                    <a:pt x="10404" y="8663"/>
                    <a:pt x="10417" y="8545"/>
                    <a:pt x="10430" y="8440"/>
                  </a:cubicBezTo>
                  <a:close/>
                  <a:moveTo>
                    <a:pt x="10326" y="9095"/>
                  </a:moveTo>
                  <a:lnTo>
                    <a:pt x="10980" y="9186"/>
                  </a:lnTo>
                  <a:lnTo>
                    <a:pt x="11007" y="9186"/>
                  </a:lnTo>
                  <a:lnTo>
                    <a:pt x="10967" y="9357"/>
                  </a:lnTo>
                  <a:cubicBezTo>
                    <a:pt x="10954" y="9448"/>
                    <a:pt x="10928" y="9553"/>
                    <a:pt x="10902" y="9645"/>
                  </a:cubicBezTo>
                  <a:lnTo>
                    <a:pt x="10234" y="9527"/>
                  </a:lnTo>
                  <a:lnTo>
                    <a:pt x="10221" y="9527"/>
                  </a:lnTo>
                  <a:cubicBezTo>
                    <a:pt x="10260" y="9383"/>
                    <a:pt x="10300" y="9239"/>
                    <a:pt x="10326" y="9095"/>
                  </a:cubicBezTo>
                  <a:close/>
                  <a:moveTo>
                    <a:pt x="1187" y="8571"/>
                  </a:moveTo>
                  <a:lnTo>
                    <a:pt x="1214" y="8702"/>
                  </a:lnTo>
                  <a:cubicBezTo>
                    <a:pt x="1292" y="9042"/>
                    <a:pt x="1410" y="9370"/>
                    <a:pt x="1554" y="9684"/>
                  </a:cubicBezTo>
                  <a:cubicBezTo>
                    <a:pt x="1292" y="9789"/>
                    <a:pt x="1043" y="9893"/>
                    <a:pt x="782" y="10011"/>
                  </a:cubicBezTo>
                  <a:cubicBezTo>
                    <a:pt x="716" y="9802"/>
                    <a:pt x="651" y="9592"/>
                    <a:pt x="598" y="9383"/>
                  </a:cubicBezTo>
                  <a:cubicBezTo>
                    <a:pt x="808" y="9304"/>
                    <a:pt x="1017" y="9252"/>
                    <a:pt x="1240" y="9213"/>
                  </a:cubicBezTo>
                  <a:cubicBezTo>
                    <a:pt x="1315" y="9200"/>
                    <a:pt x="1294" y="9081"/>
                    <a:pt x="1213" y="9081"/>
                  </a:cubicBezTo>
                  <a:cubicBezTo>
                    <a:pt x="1209" y="9081"/>
                    <a:pt x="1205" y="9081"/>
                    <a:pt x="1200" y="9082"/>
                  </a:cubicBezTo>
                  <a:cubicBezTo>
                    <a:pt x="978" y="9121"/>
                    <a:pt x="768" y="9173"/>
                    <a:pt x="559" y="9239"/>
                  </a:cubicBezTo>
                  <a:cubicBezTo>
                    <a:pt x="520" y="9069"/>
                    <a:pt x="467" y="8872"/>
                    <a:pt x="441" y="8676"/>
                  </a:cubicBezTo>
                  <a:cubicBezTo>
                    <a:pt x="690" y="8663"/>
                    <a:pt x="939" y="8623"/>
                    <a:pt x="1187" y="8571"/>
                  </a:cubicBezTo>
                  <a:close/>
                  <a:moveTo>
                    <a:pt x="10195" y="9658"/>
                  </a:moveTo>
                  <a:lnTo>
                    <a:pt x="10863" y="9776"/>
                  </a:lnTo>
                  <a:cubicBezTo>
                    <a:pt x="10823" y="9933"/>
                    <a:pt x="10771" y="10103"/>
                    <a:pt x="10705" y="10260"/>
                  </a:cubicBezTo>
                  <a:lnTo>
                    <a:pt x="10692" y="10260"/>
                  </a:lnTo>
                  <a:cubicBezTo>
                    <a:pt x="10483" y="10181"/>
                    <a:pt x="10260" y="10116"/>
                    <a:pt x="10038" y="10077"/>
                  </a:cubicBezTo>
                  <a:cubicBezTo>
                    <a:pt x="10090" y="9933"/>
                    <a:pt x="10142" y="9802"/>
                    <a:pt x="10182" y="9658"/>
                  </a:cubicBezTo>
                  <a:close/>
                  <a:moveTo>
                    <a:pt x="9998" y="10208"/>
                  </a:moveTo>
                  <a:cubicBezTo>
                    <a:pt x="10221" y="10247"/>
                    <a:pt x="10444" y="10312"/>
                    <a:pt x="10653" y="10391"/>
                  </a:cubicBezTo>
                  <a:lnTo>
                    <a:pt x="10666" y="10391"/>
                  </a:lnTo>
                  <a:cubicBezTo>
                    <a:pt x="10614" y="10535"/>
                    <a:pt x="10561" y="10666"/>
                    <a:pt x="10496" y="10797"/>
                  </a:cubicBezTo>
                  <a:lnTo>
                    <a:pt x="10483" y="10797"/>
                  </a:lnTo>
                  <a:lnTo>
                    <a:pt x="9802" y="10653"/>
                  </a:lnTo>
                  <a:cubicBezTo>
                    <a:pt x="9868" y="10496"/>
                    <a:pt x="9933" y="10352"/>
                    <a:pt x="9998" y="10208"/>
                  </a:cubicBezTo>
                  <a:close/>
                  <a:moveTo>
                    <a:pt x="1619" y="9789"/>
                  </a:moveTo>
                  <a:cubicBezTo>
                    <a:pt x="1711" y="9985"/>
                    <a:pt x="1816" y="10168"/>
                    <a:pt x="1934" y="10339"/>
                  </a:cubicBezTo>
                  <a:cubicBezTo>
                    <a:pt x="1646" y="10496"/>
                    <a:pt x="1384" y="10679"/>
                    <a:pt x="1148" y="10901"/>
                  </a:cubicBezTo>
                  <a:cubicBezTo>
                    <a:pt x="1030" y="10653"/>
                    <a:pt x="912" y="10391"/>
                    <a:pt x="821" y="10129"/>
                  </a:cubicBezTo>
                  <a:cubicBezTo>
                    <a:pt x="1083" y="10024"/>
                    <a:pt x="1331" y="9906"/>
                    <a:pt x="1593" y="9802"/>
                  </a:cubicBezTo>
                  <a:cubicBezTo>
                    <a:pt x="1593" y="9802"/>
                    <a:pt x="1606" y="9802"/>
                    <a:pt x="1619" y="9789"/>
                  </a:cubicBezTo>
                  <a:close/>
                  <a:moveTo>
                    <a:pt x="9737" y="10771"/>
                  </a:moveTo>
                  <a:cubicBezTo>
                    <a:pt x="9972" y="10810"/>
                    <a:pt x="10221" y="10862"/>
                    <a:pt x="10444" y="10941"/>
                  </a:cubicBezTo>
                  <a:cubicBezTo>
                    <a:pt x="10391" y="11098"/>
                    <a:pt x="10313" y="11242"/>
                    <a:pt x="10234" y="11386"/>
                  </a:cubicBezTo>
                  <a:cubicBezTo>
                    <a:pt x="10221" y="11360"/>
                    <a:pt x="10208" y="11360"/>
                    <a:pt x="10182" y="11347"/>
                  </a:cubicBezTo>
                  <a:lnTo>
                    <a:pt x="10182" y="11334"/>
                  </a:lnTo>
                  <a:cubicBezTo>
                    <a:pt x="9972" y="11281"/>
                    <a:pt x="9763" y="11216"/>
                    <a:pt x="9566" y="11124"/>
                  </a:cubicBezTo>
                  <a:lnTo>
                    <a:pt x="9540" y="11124"/>
                  </a:lnTo>
                  <a:cubicBezTo>
                    <a:pt x="9619" y="11006"/>
                    <a:pt x="9671" y="10888"/>
                    <a:pt x="9737" y="10771"/>
                  </a:cubicBezTo>
                  <a:close/>
                  <a:moveTo>
                    <a:pt x="1999" y="10469"/>
                  </a:moveTo>
                  <a:cubicBezTo>
                    <a:pt x="2117" y="10640"/>
                    <a:pt x="2248" y="10810"/>
                    <a:pt x="2366" y="10967"/>
                  </a:cubicBezTo>
                  <a:cubicBezTo>
                    <a:pt x="2104" y="11190"/>
                    <a:pt x="1829" y="11412"/>
                    <a:pt x="1554" y="11608"/>
                  </a:cubicBezTo>
                  <a:cubicBezTo>
                    <a:pt x="1423" y="11425"/>
                    <a:pt x="1305" y="11229"/>
                    <a:pt x="1200" y="11032"/>
                  </a:cubicBezTo>
                  <a:lnTo>
                    <a:pt x="1214" y="11032"/>
                  </a:lnTo>
                  <a:cubicBezTo>
                    <a:pt x="1449" y="10810"/>
                    <a:pt x="1724" y="10627"/>
                    <a:pt x="1999" y="10469"/>
                  </a:cubicBezTo>
                  <a:close/>
                  <a:moveTo>
                    <a:pt x="9488" y="11216"/>
                  </a:moveTo>
                  <a:lnTo>
                    <a:pt x="9501" y="11229"/>
                  </a:lnTo>
                  <a:cubicBezTo>
                    <a:pt x="9710" y="11334"/>
                    <a:pt x="9933" y="11399"/>
                    <a:pt x="10156" y="11451"/>
                  </a:cubicBezTo>
                  <a:cubicBezTo>
                    <a:pt x="10162" y="11458"/>
                    <a:pt x="10169" y="11461"/>
                    <a:pt x="10175" y="11461"/>
                  </a:cubicBezTo>
                  <a:cubicBezTo>
                    <a:pt x="10182" y="11461"/>
                    <a:pt x="10188" y="11458"/>
                    <a:pt x="10195" y="11451"/>
                  </a:cubicBezTo>
                  <a:lnTo>
                    <a:pt x="10195" y="11451"/>
                  </a:lnTo>
                  <a:cubicBezTo>
                    <a:pt x="10103" y="11622"/>
                    <a:pt x="9998" y="11805"/>
                    <a:pt x="9894" y="11962"/>
                  </a:cubicBezTo>
                  <a:lnTo>
                    <a:pt x="9881" y="11962"/>
                  </a:lnTo>
                  <a:cubicBezTo>
                    <a:pt x="9645" y="11870"/>
                    <a:pt x="9422" y="11739"/>
                    <a:pt x="9226" y="11582"/>
                  </a:cubicBezTo>
                  <a:cubicBezTo>
                    <a:pt x="9318" y="11464"/>
                    <a:pt x="9396" y="11347"/>
                    <a:pt x="9488" y="11216"/>
                  </a:cubicBezTo>
                  <a:close/>
                  <a:moveTo>
                    <a:pt x="2444" y="11085"/>
                  </a:moveTo>
                  <a:cubicBezTo>
                    <a:pt x="2575" y="11229"/>
                    <a:pt x="2693" y="11386"/>
                    <a:pt x="2824" y="11530"/>
                  </a:cubicBezTo>
                  <a:cubicBezTo>
                    <a:pt x="2588" y="11805"/>
                    <a:pt x="2313" y="12027"/>
                    <a:pt x="2012" y="12211"/>
                  </a:cubicBezTo>
                  <a:lnTo>
                    <a:pt x="1999" y="12198"/>
                  </a:lnTo>
                  <a:cubicBezTo>
                    <a:pt x="1868" y="12041"/>
                    <a:pt x="1737" y="11883"/>
                    <a:pt x="1633" y="11726"/>
                  </a:cubicBezTo>
                  <a:cubicBezTo>
                    <a:pt x="1907" y="11517"/>
                    <a:pt x="2182" y="11307"/>
                    <a:pt x="2444" y="11085"/>
                  </a:cubicBezTo>
                  <a:close/>
                  <a:moveTo>
                    <a:pt x="9121" y="11687"/>
                  </a:moveTo>
                  <a:cubicBezTo>
                    <a:pt x="9331" y="11844"/>
                    <a:pt x="9553" y="11975"/>
                    <a:pt x="9789" y="12080"/>
                  </a:cubicBezTo>
                  <a:cubicBezTo>
                    <a:pt x="9686" y="12235"/>
                    <a:pt x="9569" y="12403"/>
                    <a:pt x="9441" y="12546"/>
                  </a:cubicBezTo>
                  <a:lnTo>
                    <a:pt x="9441" y="12546"/>
                  </a:lnTo>
                  <a:lnTo>
                    <a:pt x="9108" y="12315"/>
                  </a:lnTo>
                  <a:lnTo>
                    <a:pt x="8938" y="12198"/>
                  </a:lnTo>
                  <a:lnTo>
                    <a:pt x="8859" y="12145"/>
                  </a:lnTo>
                  <a:cubicBezTo>
                    <a:pt x="8833" y="12119"/>
                    <a:pt x="8807" y="12106"/>
                    <a:pt x="8781" y="12106"/>
                  </a:cubicBezTo>
                  <a:cubicBezTo>
                    <a:pt x="8794" y="12093"/>
                    <a:pt x="8794" y="12080"/>
                    <a:pt x="8794" y="12067"/>
                  </a:cubicBezTo>
                  <a:cubicBezTo>
                    <a:pt x="8912" y="11949"/>
                    <a:pt x="9017" y="11818"/>
                    <a:pt x="9121" y="11687"/>
                  </a:cubicBezTo>
                  <a:close/>
                  <a:moveTo>
                    <a:pt x="2929" y="11635"/>
                  </a:moveTo>
                  <a:lnTo>
                    <a:pt x="2968" y="11674"/>
                  </a:lnTo>
                  <a:cubicBezTo>
                    <a:pt x="3086" y="11818"/>
                    <a:pt x="3217" y="11962"/>
                    <a:pt x="3348" y="12093"/>
                  </a:cubicBezTo>
                  <a:cubicBezTo>
                    <a:pt x="3138" y="12355"/>
                    <a:pt x="2902" y="12590"/>
                    <a:pt x="2654" y="12800"/>
                  </a:cubicBezTo>
                  <a:cubicBezTo>
                    <a:pt x="2457" y="12656"/>
                    <a:pt x="2287" y="12486"/>
                    <a:pt x="2117" y="12315"/>
                  </a:cubicBezTo>
                  <a:cubicBezTo>
                    <a:pt x="2418" y="12132"/>
                    <a:pt x="2693" y="11910"/>
                    <a:pt x="2929" y="11635"/>
                  </a:cubicBezTo>
                  <a:close/>
                  <a:moveTo>
                    <a:pt x="5407" y="1231"/>
                  </a:moveTo>
                  <a:cubicBezTo>
                    <a:pt x="6291" y="1231"/>
                    <a:pt x="7162" y="1512"/>
                    <a:pt x="7904" y="2012"/>
                  </a:cubicBezTo>
                  <a:cubicBezTo>
                    <a:pt x="7894" y="2059"/>
                    <a:pt x="7926" y="2093"/>
                    <a:pt x="7964" y="2093"/>
                  </a:cubicBezTo>
                  <a:cubicBezTo>
                    <a:pt x="7979" y="2093"/>
                    <a:pt x="7994" y="2088"/>
                    <a:pt x="8008" y="2077"/>
                  </a:cubicBezTo>
                  <a:cubicBezTo>
                    <a:pt x="8310" y="2300"/>
                    <a:pt x="8584" y="2549"/>
                    <a:pt x="8833" y="2824"/>
                  </a:cubicBezTo>
                  <a:lnTo>
                    <a:pt x="8807" y="2837"/>
                  </a:lnTo>
                  <a:cubicBezTo>
                    <a:pt x="8755" y="2889"/>
                    <a:pt x="8810" y="2957"/>
                    <a:pt x="8868" y="2957"/>
                  </a:cubicBezTo>
                  <a:cubicBezTo>
                    <a:pt x="8883" y="2957"/>
                    <a:pt x="8898" y="2952"/>
                    <a:pt x="8912" y="2941"/>
                  </a:cubicBezTo>
                  <a:cubicBezTo>
                    <a:pt x="8990" y="3033"/>
                    <a:pt x="9069" y="3138"/>
                    <a:pt x="9134" y="3243"/>
                  </a:cubicBezTo>
                  <a:cubicBezTo>
                    <a:pt x="9187" y="3308"/>
                    <a:pt x="9239" y="3387"/>
                    <a:pt x="9291" y="3465"/>
                  </a:cubicBezTo>
                  <a:cubicBezTo>
                    <a:pt x="9256" y="3513"/>
                    <a:pt x="9296" y="3572"/>
                    <a:pt x="9343" y="3572"/>
                  </a:cubicBezTo>
                  <a:cubicBezTo>
                    <a:pt x="9348" y="3572"/>
                    <a:pt x="9352" y="3571"/>
                    <a:pt x="9357" y="3570"/>
                  </a:cubicBezTo>
                  <a:cubicBezTo>
                    <a:pt x="9750" y="4251"/>
                    <a:pt x="10025" y="4997"/>
                    <a:pt x="10182" y="5769"/>
                  </a:cubicBezTo>
                  <a:cubicBezTo>
                    <a:pt x="10169" y="5809"/>
                    <a:pt x="10182" y="5835"/>
                    <a:pt x="10208" y="5848"/>
                  </a:cubicBezTo>
                  <a:cubicBezTo>
                    <a:pt x="10430" y="7052"/>
                    <a:pt x="10391" y="8283"/>
                    <a:pt x="10103" y="9461"/>
                  </a:cubicBezTo>
                  <a:cubicBezTo>
                    <a:pt x="9868" y="10430"/>
                    <a:pt x="9383" y="11294"/>
                    <a:pt x="8676" y="12001"/>
                  </a:cubicBezTo>
                  <a:cubicBezTo>
                    <a:pt x="8663" y="12001"/>
                    <a:pt x="8637" y="12027"/>
                    <a:pt x="8637" y="12041"/>
                  </a:cubicBezTo>
                  <a:cubicBezTo>
                    <a:pt x="7932" y="12733"/>
                    <a:pt x="6991" y="13121"/>
                    <a:pt x="6001" y="13121"/>
                  </a:cubicBezTo>
                  <a:cubicBezTo>
                    <a:pt x="5924" y="13121"/>
                    <a:pt x="5847" y="13119"/>
                    <a:pt x="5770" y="13114"/>
                  </a:cubicBezTo>
                  <a:cubicBezTo>
                    <a:pt x="5743" y="13114"/>
                    <a:pt x="5704" y="13140"/>
                    <a:pt x="5704" y="13180"/>
                  </a:cubicBezTo>
                  <a:cubicBezTo>
                    <a:pt x="4814" y="13153"/>
                    <a:pt x="4107" y="12669"/>
                    <a:pt x="3492" y="12054"/>
                  </a:cubicBezTo>
                  <a:cubicBezTo>
                    <a:pt x="3492" y="12041"/>
                    <a:pt x="3465" y="12014"/>
                    <a:pt x="3452" y="12001"/>
                  </a:cubicBezTo>
                  <a:cubicBezTo>
                    <a:pt x="3164" y="11713"/>
                    <a:pt x="2889" y="11399"/>
                    <a:pt x="2641" y="11098"/>
                  </a:cubicBezTo>
                  <a:cubicBezTo>
                    <a:pt x="2195" y="10613"/>
                    <a:pt x="1842" y="10064"/>
                    <a:pt x="1580" y="9461"/>
                  </a:cubicBezTo>
                  <a:cubicBezTo>
                    <a:pt x="1371" y="8885"/>
                    <a:pt x="1240" y="8283"/>
                    <a:pt x="1174" y="7668"/>
                  </a:cubicBezTo>
                  <a:cubicBezTo>
                    <a:pt x="978" y="5665"/>
                    <a:pt x="1436" y="2876"/>
                    <a:pt x="3361" y="1776"/>
                  </a:cubicBezTo>
                  <a:cubicBezTo>
                    <a:pt x="4015" y="1403"/>
                    <a:pt x="4716" y="1231"/>
                    <a:pt x="5407" y="1231"/>
                  </a:cubicBezTo>
                  <a:close/>
                  <a:moveTo>
                    <a:pt x="3439" y="12185"/>
                  </a:moveTo>
                  <a:cubicBezTo>
                    <a:pt x="3557" y="12302"/>
                    <a:pt x="3688" y="12407"/>
                    <a:pt x="3806" y="12512"/>
                  </a:cubicBezTo>
                  <a:cubicBezTo>
                    <a:pt x="3793" y="12512"/>
                    <a:pt x="3780" y="12525"/>
                    <a:pt x="3767" y="12538"/>
                  </a:cubicBezTo>
                  <a:cubicBezTo>
                    <a:pt x="3609" y="12774"/>
                    <a:pt x="3439" y="13009"/>
                    <a:pt x="3256" y="13219"/>
                  </a:cubicBezTo>
                  <a:cubicBezTo>
                    <a:pt x="3073" y="13114"/>
                    <a:pt x="2916" y="13009"/>
                    <a:pt x="2745" y="12891"/>
                  </a:cubicBezTo>
                  <a:lnTo>
                    <a:pt x="2758" y="12891"/>
                  </a:lnTo>
                  <a:cubicBezTo>
                    <a:pt x="3007" y="12682"/>
                    <a:pt x="3243" y="12446"/>
                    <a:pt x="3439" y="12185"/>
                  </a:cubicBezTo>
                  <a:close/>
                  <a:moveTo>
                    <a:pt x="8689" y="12185"/>
                  </a:moveTo>
                  <a:lnTo>
                    <a:pt x="8702" y="12198"/>
                  </a:lnTo>
                  <a:cubicBezTo>
                    <a:pt x="8912" y="12355"/>
                    <a:pt x="9147" y="12512"/>
                    <a:pt x="9370" y="12669"/>
                  </a:cubicBezTo>
                  <a:cubicBezTo>
                    <a:pt x="9187" y="12878"/>
                    <a:pt x="8977" y="13088"/>
                    <a:pt x="8755" y="13271"/>
                  </a:cubicBezTo>
                  <a:cubicBezTo>
                    <a:pt x="8755" y="13258"/>
                    <a:pt x="8755" y="13258"/>
                    <a:pt x="8755" y="13245"/>
                  </a:cubicBezTo>
                  <a:cubicBezTo>
                    <a:pt x="8598" y="12996"/>
                    <a:pt x="8454" y="12747"/>
                    <a:pt x="8310" y="12512"/>
                  </a:cubicBezTo>
                  <a:cubicBezTo>
                    <a:pt x="8440" y="12407"/>
                    <a:pt x="8571" y="12302"/>
                    <a:pt x="8689" y="12185"/>
                  </a:cubicBezTo>
                  <a:close/>
                  <a:moveTo>
                    <a:pt x="3897" y="12577"/>
                  </a:moveTo>
                  <a:cubicBezTo>
                    <a:pt x="4055" y="12708"/>
                    <a:pt x="4212" y="12813"/>
                    <a:pt x="4382" y="12905"/>
                  </a:cubicBezTo>
                  <a:cubicBezTo>
                    <a:pt x="4277" y="13140"/>
                    <a:pt x="4159" y="13350"/>
                    <a:pt x="4015" y="13559"/>
                  </a:cubicBezTo>
                  <a:cubicBezTo>
                    <a:pt x="4015" y="13585"/>
                    <a:pt x="4015" y="13598"/>
                    <a:pt x="4015" y="13625"/>
                  </a:cubicBezTo>
                  <a:cubicBezTo>
                    <a:pt x="3793" y="13533"/>
                    <a:pt x="3570" y="13415"/>
                    <a:pt x="3361" y="13297"/>
                  </a:cubicBezTo>
                  <a:lnTo>
                    <a:pt x="3374" y="13297"/>
                  </a:lnTo>
                  <a:cubicBezTo>
                    <a:pt x="3557" y="13075"/>
                    <a:pt x="3727" y="12852"/>
                    <a:pt x="3884" y="12617"/>
                  </a:cubicBezTo>
                  <a:cubicBezTo>
                    <a:pt x="3884" y="12603"/>
                    <a:pt x="3897" y="12590"/>
                    <a:pt x="3897" y="12577"/>
                  </a:cubicBezTo>
                  <a:close/>
                  <a:moveTo>
                    <a:pt x="8179" y="12577"/>
                  </a:moveTo>
                  <a:lnTo>
                    <a:pt x="8624" y="13310"/>
                  </a:lnTo>
                  <a:cubicBezTo>
                    <a:pt x="8624" y="13324"/>
                    <a:pt x="8637" y="13337"/>
                    <a:pt x="8650" y="13337"/>
                  </a:cubicBezTo>
                  <a:cubicBezTo>
                    <a:pt x="8519" y="13441"/>
                    <a:pt x="8375" y="13546"/>
                    <a:pt x="8231" y="13638"/>
                  </a:cubicBezTo>
                  <a:cubicBezTo>
                    <a:pt x="8231" y="13625"/>
                    <a:pt x="8231" y="13625"/>
                    <a:pt x="8231" y="13612"/>
                  </a:cubicBezTo>
                  <a:lnTo>
                    <a:pt x="7773" y="12826"/>
                  </a:lnTo>
                  <a:cubicBezTo>
                    <a:pt x="7917" y="12747"/>
                    <a:pt x="8048" y="12669"/>
                    <a:pt x="8179" y="12577"/>
                  </a:cubicBezTo>
                  <a:close/>
                  <a:moveTo>
                    <a:pt x="4500" y="12970"/>
                  </a:moveTo>
                  <a:cubicBezTo>
                    <a:pt x="4696" y="13088"/>
                    <a:pt x="4906" y="13166"/>
                    <a:pt x="5128" y="13219"/>
                  </a:cubicBezTo>
                  <a:cubicBezTo>
                    <a:pt x="5010" y="13441"/>
                    <a:pt x="4919" y="13664"/>
                    <a:pt x="4879" y="13913"/>
                  </a:cubicBezTo>
                  <a:cubicBezTo>
                    <a:pt x="4618" y="13847"/>
                    <a:pt x="4343" y="13756"/>
                    <a:pt x="4094" y="13664"/>
                  </a:cubicBezTo>
                  <a:lnTo>
                    <a:pt x="4094" y="13651"/>
                  </a:lnTo>
                  <a:cubicBezTo>
                    <a:pt x="4107" y="13651"/>
                    <a:pt x="4120" y="13638"/>
                    <a:pt x="4133" y="13625"/>
                  </a:cubicBezTo>
                  <a:cubicBezTo>
                    <a:pt x="4264" y="13415"/>
                    <a:pt x="4382" y="13206"/>
                    <a:pt x="4500" y="12970"/>
                  </a:cubicBezTo>
                  <a:close/>
                  <a:moveTo>
                    <a:pt x="7655" y="12878"/>
                  </a:moveTo>
                  <a:lnTo>
                    <a:pt x="8113" y="13677"/>
                  </a:lnTo>
                  <a:cubicBezTo>
                    <a:pt x="8126" y="13677"/>
                    <a:pt x="8126" y="13690"/>
                    <a:pt x="8139" y="13690"/>
                  </a:cubicBezTo>
                  <a:cubicBezTo>
                    <a:pt x="7969" y="13795"/>
                    <a:pt x="7786" y="13886"/>
                    <a:pt x="7603" y="13965"/>
                  </a:cubicBezTo>
                  <a:cubicBezTo>
                    <a:pt x="7485" y="13664"/>
                    <a:pt x="7380" y="13363"/>
                    <a:pt x="7275" y="13049"/>
                  </a:cubicBezTo>
                  <a:cubicBezTo>
                    <a:pt x="7406" y="12996"/>
                    <a:pt x="7537" y="12944"/>
                    <a:pt x="7655" y="12878"/>
                  </a:cubicBezTo>
                  <a:close/>
                  <a:moveTo>
                    <a:pt x="5259" y="13258"/>
                  </a:moveTo>
                  <a:cubicBezTo>
                    <a:pt x="5416" y="13297"/>
                    <a:pt x="5586" y="13310"/>
                    <a:pt x="5757" y="13310"/>
                  </a:cubicBezTo>
                  <a:cubicBezTo>
                    <a:pt x="5757" y="13559"/>
                    <a:pt x="5717" y="13808"/>
                    <a:pt x="5652" y="14057"/>
                  </a:cubicBezTo>
                  <a:cubicBezTo>
                    <a:pt x="5644" y="14065"/>
                    <a:pt x="5641" y="14072"/>
                    <a:pt x="5642" y="14080"/>
                  </a:cubicBezTo>
                  <a:lnTo>
                    <a:pt x="5642" y="14080"/>
                  </a:lnTo>
                  <a:cubicBezTo>
                    <a:pt x="5628" y="14060"/>
                    <a:pt x="5607" y="14044"/>
                    <a:pt x="5586" y="14044"/>
                  </a:cubicBezTo>
                  <a:cubicBezTo>
                    <a:pt x="5390" y="14017"/>
                    <a:pt x="5194" y="13991"/>
                    <a:pt x="5010" y="13952"/>
                  </a:cubicBezTo>
                  <a:lnTo>
                    <a:pt x="5010" y="13939"/>
                  </a:lnTo>
                  <a:cubicBezTo>
                    <a:pt x="5050" y="13703"/>
                    <a:pt x="5141" y="13481"/>
                    <a:pt x="5259" y="13271"/>
                  </a:cubicBezTo>
                  <a:cubicBezTo>
                    <a:pt x="5259" y="13271"/>
                    <a:pt x="5259" y="13258"/>
                    <a:pt x="5259" y="13258"/>
                  </a:cubicBezTo>
                  <a:close/>
                  <a:moveTo>
                    <a:pt x="7144" y="13088"/>
                  </a:moveTo>
                  <a:cubicBezTo>
                    <a:pt x="7249" y="13402"/>
                    <a:pt x="7354" y="13703"/>
                    <a:pt x="7472" y="14004"/>
                  </a:cubicBezTo>
                  <a:cubicBezTo>
                    <a:pt x="7301" y="14070"/>
                    <a:pt x="7118" y="14109"/>
                    <a:pt x="6935" y="14148"/>
                  </a:cubicBezTo>
                  <a:cubicBezTo>
                    <a:pt x="6896" y="13847"/>
                    <a:pt x="6843" y="13533"/>
                    <a:pt x="6804" y="13232"/>
                  </a:cubicBezTo>
                  <a:cubicBezTo>
                    <a:pt x="6804" y="13206"/>
                    <a:pt x="6791" y="13193"/>
                    <a:pt x="6778" y="13193"/>
                  </a:cubicBezTo>
                  <a:cubicBezTo>
                    <a:pt x="6896" y="13166"/>
                    <a:pt x="7026" y="13127"/>
                    <a:pt x="7144" y="13088"/>
                  </a:cubicBezTo>
                  <a:close/>
                  <a:moveTo>
                    <a:pt x="6176" y="13258"/>
                  </a:moveTo>
                  <a:lnTo>
                    <a:pt x="6176" y="13271"/>
                  </a:lnTo>
                  <a:cubicBezTo>
                    <a:pt x="6228" y="13572"/>
                    <a:pt x="6254" y="13873"/>
                    <a:pt x="6241" y="14188"/>
                  </a:cubicBezTo>
                  <a:cubicBezTo>
                    <a:pt x="6071" y="14175"/>
                    <a:pt x="5914" y="14148"/>
                    <a:pt x="5757" y="14122"/>
                  </a:cubicBezTo>
                  <a:lnTo>
                    <a:pt x="5770" y="14122"/>
                  </a:lnTo>
                  <a:cubicBezTo>
                    <a:pt x="5770" y="14109"/>
                    <a:pt x="5783" y="14096"/>
                    <a:pt x="5783" y="14083"/>
                  </a:cubicBezTo>
                  <a:cubicBezTo>
                    <a:pt x="5861" y="13834"/>
                    <a:pt x="5901" y="13572"/>
                    <a:pt x="5901" y="13310"/>
                  </a:cubicBezTo>
                  <a:cubicBezTo>
                    <a:pt x="5914" y="13297"/>
                    <a:pt x="5927" y="13271"/>
                    <a:pt x="5927" y="13258"/>
                  </a:cubicBezTo>
                  <a:close/>
                  <a:moveTo>
                    <a:pt x="6712" y="13206"/>
                  </a:moveTo>
                  <a:cubicBezTo>
                    <a:pt x="6686" y="13219"/>
                    <a:pt x="6673" y="13245"/>
                    <a:pt x="6673" y="13271"/>
                  </a:cubicBezTo>
                  <a:lnTo>
                    <a:pt x="6804" y="14161"/>
                  </a:lnTo>
                  <a:cubicBezTo>
                    <a:pt x="6660" y="14188"/>
                    <a:pt x="6516" y="14188"/>
                    <a:pt x="6372" y="14188"/>
                  </a:cubicBezTo>
                  <a:cubicBezTo>
                    <a:pt x="6372" y="13873"/>
                    <a:pt x="6359" y="13559"/>
                    <a:pt x="6293" y="13258"/>
                  </a:cubicBezTo>
                  <a:lnTo>
                    <a:pt x="6306" y="13245"/>
                  </a:lnTo>
                  <a:cubicBezTo>
                    <a:pt x="6437" y="13245"/>
                    <a:pt x="6568" y="13219"/>
                    <a:pt x="6712" y="13206"/>
                  </a:cubicBezTo>
                  <a:close/>
                  <a:moveTo>
                    <a:pt x="5076" y="1"/>
                  </a:moveTo>
                  <a:cubicBezTo>
                    <a:pt x="5039" y="1"/>
                    <a:pt x="5003" y="29"/>
                    <a:pt x="5010" y="74"/>
                  </a:cubicBezTo>
                  <a:cubicBezTo>
                    <a:pt x="4264" y="179"/>
                    <a:pt x="3544" y="441"/>
                    <a:pt x="2902" y="847"/>
                  </a:cubicBezTo>
                  <a:lnTo>
                    <a:pt x="2889" y="860"/>
                  </a:lnTo>
                  <a:cubicBezTo>
                    <a:pt x="2614" y="1043"/>
                    <a:pt x="2366" y="1240"/>
                    <a:pt x="2130" y="1462"/>
                  </a:cubicBezTo>
                  <a:cubicBezTo>
                    <a:pt x="1711" y="1855"/>
                    <a:pt x="1344" y="2313"/>
                    <a:pt x="1056" y="2811"/>
                  </a:cubicBezTo>
                  <a:cubicBezTo>
                    <a:pt x="1004" y="2811"/>
                    <a:pt x="978" y="2876"/>
                    <a:pt x="1004" y="2915"/>
                  </a:cubicBezTo>
                  <a:cubicBezTo>
                    <a:pt x="795" y="3308"/>
                    <a:pt x="611" y="3714"/>
                    <a:pt x="480" y="4133"/>
                  </a:cubicBezTo>
                  <a:cubicBezTo>
                    <a:pt x="454" y="4146"/>
                    <a:pt x="441" y="4185"/>
                    <a:pt x="454" y="4225"/>
                  </a:cubicBezTo>
                  <a:cubicBezTo>
                    <a:pt x="402" y="4408"/>
                    <a:pt x="349" y="4578"/>
                    <a:pt x="310" y="4761"/>
                  </a:cubicBezTo>
                  <a:cubicBezTo>
                    <a:pt x="284" y="4787"/>
                    <a:pt x="271" y="4827"/>
                    <a:pt x="284" y="4866"/>
                  </a:cubicBezTo>
                  <a:cubicBezTo>
                    <a:pt x="205" y="5285"/>
                    <a:pt x="153" y="5704"/>
                    <a:pt x="127" y="6136"/>
                  </a:cubicBezTo>
                  <a:cubicBezTo>
                    <a:pt x="123" y="6135"/>
                    <a:pt x="118" y="6135"/>
                    <a:pt x="114" y="6135"/>
                  </a:cubicBezTo>
                  <a:cubicBezTo>
                    <a:pt x="32" y="6135"/>
                    <a:pt x="0" y="6254"/>
                    <a:pt x="88" y="6267"/>
                  </a:cubicBezTo>
                  <a:lnTo>
                    <a:pt x="114" y="6267"/>
                  </a:lnTo>
                  <a:cubicBezTo>
                    <a:pt x="101" y="6529"/>
                    <a:pt x="101" y="6777"/>
                    <a:pt x="114" y="7039"/>
                  </a:cubicBezTo>
                  <a:cubicBezTo>
                    <a:pt x="48" y="7066"/>
                    <a:pt x="48" y="7144"/>
                    <a:pt x="114" y="7170"/>
                  </a:cubicBezTo>
                  <a:cubicBezTo>
                    <a:pt x="140" y="7642"/>
                    <a:pt x="192" y="8113"/>
                    <a:pt x="271" y="8584"/>
                  </a:cubicBezTo>
                  <a:cubicBezTo>
                    <a:pt x="258" y="8610"/>
                    <a:pt x="271" y="8650"/>
                    <a:pt x="297" y="8663"/>
                  </a:cubicBezTo>
                  <a:cubicBezTo>
                    <a:pt x="336" y="8872"/>
                    <a:pt x="376" y="9095"/>
                    <a:pt x="428" y="9291"/>
                  </a:cubicBezTo>
                  <a:cubicBezTo>
                    <a:pt x="493" y="9553"/>
                    <a:pt x="572" y="9802"/>
                    <a:pt x="651" y="10051"/>
                  </a:cubicBezTo>
                  <a:lnTo>
                    <a:pt x="624" y="10064"/>
                  </a:lnTo>
                  <a:cubicBezTo>
                    <a:pt x="554" y="10087"/>
                    <a:pt x="610" y="10185"/>
                    <a:pt x="680" y="10185"/>
                  </a:cubicBezTo>
                  <a:cubicBezTo>
                    <a:pt x="687" y="10185"/>
                    <a:pt x="695" y="10184"/>
                    <a:pt x="703" y="10181"/>
                  </a:cubicBezTo>
                  <a:cubicBezTo>
                    <a:pt x="965" y="10967"/>
                    <a:pt x="1384" y="11700"/>
                    <a:pt x="1934" y="12315"/>
                  </a:cubicBezTo>
                  <a:cubicBezTo>
                    <a:pt x="1947" y="12342"/>
                    <a:pt x="1960" y="12342"/>
                    <a:pt x="1973" y="12355"/>
                  </a:cubicBezTo>
                  <a:cubicBezTo>
                    <a:pt x="2104" y="12499"/>
                    <a:pt x="2235" y="12630"/>
                    <a:pt x="2379" y="12761"/>
                  </a:cubicBezTo>
                  <a:cubicBezTo>
                    <a:pt x="3256" y="13520"/>
                    <a:pt x="4330" y="14004"/>
                    <a:pt x="5469" y="14161"/>
                  </a:cubicBezTo>
                  <a:cubicBezTo>
                    <a:pt x="5482" y="14175"/>
                    <a:pt x="5495" y="14201"/>
                    <a:pt x="5521" y="14201"/>
                  </a:cubicBezTo>
                  <a:cubicBezTo>
                    <a:pt x="5804" y="14280"/>
                    <a:pt x="6099" y="14318"/>
                    <a:pt x="6398" y="14318"/>
                  </a:cubicBezTo>
                  <a:cubicBezTo>
                    <a:pt x="6541" y="14318"/>
                    <a:pt x="6686" y="14309"/>
                    <a:pt x="6830" y="14292"/>
                  </a:cubicBezTo>
                  <a:cubicBezTo>
                    <a:pt x="6841" y="14303"/>
                    <a:pt x="6855" y="14307"/>
                    <a:pt x="6867" y="14307"/>
                  </a:cubicBezTo>
                  <a:cubicBezTo>
                    <a:pt x="6885" y="14307"/>
                    <a:pt x="6901" y="14300"/>
                    <a:pt x="6909" y="14292"/>
                  </a:cubicBezTo>
                  <a:cubicBezTo>
                    <a:pt x="9318" y="13939"/>
                    <a:pt x="10889" y="11006"/>
                    <a:pt x="11203" y="8767"/>
                  </a:cubicBezTo>
                  <a:cubicBezTo>
                    <a:pt x="11281" y="8205"/>
                    <a:pt x="11308" y="7642"/>
                    <a:pt x="11281" y="7079"/>
                  </a:cubicBezTo>
                  <a:cubicBezTo>
                    <a:pt x="11308" y="7052"/>
                    <a:pt x="11308" y="7013"/>
                    <a:pt x="11281" y="6987"/>
                  </a:cubicBezTo>
                  <a:cubicBezTo>
                    <a:pt x="11268" y="6791"/>
                    <a:pt x="11255" y="6607"/>
                    <a:pt x="11229" y="6411"/>
                  </a:cubicBezTo>
                  <a:cubicBezTo>
                    <a:pt x="11295" y="6385"/>
                    <a:pt x="11268" y="6293"/>
                    <a:pt x="11216" y="6280"/>
                  </a:cubicBezTo>
                  <a:cubicBezTo>
                    <a:pt x="11190" y="6084"/>
                    <a:pt x="11151" y="5874"/>
                    <a:pt x="11111" y="5678"/>
                  </a:cubicBezTo>
                  <a:cubicBezTo>
                    <a:pt x="11124" y="5638"/>
                    <a:pt x="11124" y="5612"/>
                    <a:pt x="11098" y="5586"/>
                  </a:cubicBezTo>
                  <a:cubicBezTo>
                    <a:pt x="11059" y="5364"/>
                    <a:pt x="10993" y="5141"/>
                    <a:pt x="10941" y="4905"/>
                  </a:cubicBezTo>
                  <a:cubicBezTo>
                    <a:pt x="10954" y="4879"/>
                    <a:pt x="10941" y="4840"/>
                    <a:pt x="10915" y="4827"/>
                  </a:cubicBezTo>
                  <a:cubicBezTo>
                    <a:pt x="10561" y="3557"/>
                    <a:pt x="9881" y="2392"/>
                    <a:pt x="8951" y="1462"/>
                  </a:cubicBezTo>
                  <a:cubicBezTo>
                    <a:pt x="8872" y="1397"/>
                    <a:pt x="8807" y="1331"/>
                    <a:pt x="8728" y="1266"/>
                  </a:cubicBezTo>
                  <a:cubicBezTo>
                    <a:pt x="8759" y="1215"/>
                    <a:pt x="8719" y="1157"/>
                    <a:pt x="8675" y="1157"/>
                  </a:cubicBezTo>
                  <a:cubicBezTo>
                    <a:pt x="8662" y="1157"/>
                    <a:pt x="8649" y="1162"/>
                    <a:pt x="8637" y="1174"/>
                  </a:cubicBezTo>
                  <a:cubicBezTo>
                    <a:pt x="7773" y="454"/>
                    <a:pt x="6699" y="48"/>
                    <a:pt x="5573" y="35"/>
                  </a:cubicBezTo>
                  <a:cubicBezTo>
                    <a:pt x="5429" y="35"/>
                    <a:pt x="5285" y="35"/>
                    <a:pt x="5141" y="61"/>
                  </a:cubicBezTo>
                  <a:lnTo>
                    <a:pt x="5141" y="48"/>
                  </a:lnTo>
                  <a:cubicBezTo>
                    <a:pt x="5130" y="15"/>
                    <a:pt x="5103" y="1"/>
                    <a:pt x="5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4267925" name="Google Shape;791;p52"/>
            <p:cNvSpPr/>
            <p:nvPr/>
          </p:nvSpPr>
          <p:spPr bwMode="auto">
            <a:xfrm>
              <a:off x="154307" y="175639"/>
              <a:ext cx="850926" cy="1274347"/>
            </a:xfrm>
            <a:custGeom>
              <a:avLst/>
              <a:gdLst/>
              <a:ahLst/>
              <a:cxnLst/>
              <a:rect l="l" t="t" r="r" b="b"/>
              <a:pathLst>
                <a:path w="8564" h="11362" extrusionOk="0">
                  <a:moveTo>
                    <a:pt x="3657" y="117"/>
                  </a:moveTo>
                  <a:cubicBezTo>
                    <a:pt x="4300" y="117"/>
                    <a:pt x="4952" y="271"/>
                    <a:pt x="5473" y="524"/>
                  </a:cubicBezTo>
                  <a:cubicBezTo>
                    <a:pt x="6272" y="917"/>
                    <a:pt x="6927" y="1546"/>
                    <a:pt x="7359" y="2331"/>
                  </a:cubicBezTo>
                  <a:cubicBezTo>
                    <a:pt x="7843" y="3235"/>
                    <a:pt x="8118" y="4230"/>
                    <a:pt x="8157" y="5251"/>
                  </a:cubicBezTo>
                  <a:cubicBezTo>
                    <a:pt x="8223" y="6246"/>
                    <a:pt x="8223" y="7306"/>
                    <a:pt x="7882" y="8262"/>
                  </a:cubicBezTo>
                  <a:cubicBezTo>
                    <a:pt x="7241" y="9925"/>
                    <a:pt x="5696" y="11090"/>
                    <a:pt x="3916" y="11221"/>
                  </a:cubicBezTo>
                  <a:cubicBezTo>
                    <a:pt x="3909" y="11214"/>
                    <a:pt x="3906" y="11211"/>
                    <a:pt x="3902" y="11211"/>
                  </a:cubicBezTo>
                  <a:cubicBezTo>
                    <a:pt x="3899" y="11211"/>
                    <a:pt x="3896" y="11214"/>
                    <a:pt x="3889" y="11221"/>
                  </a:cubicBezTo>
                  <a:cubicBezTo>
                    <a:pt x="2777" y="10749"/>
                    <a:pt x="2004" y="9951"/>
                    <a:pt x="1349" y="8956"/>
                  </a:cubicBezTo>
                  <a:cubicBezTo>
                    <a:pt x="1009" y="8511"/>
                    <a:pt x="747" y="8013"/>
                    <a:pt x="577" y="7476"/>
                  </a:cubicBezTo>
                  <a:cubicBezTo>
                    <a:pt x="407" y="6913"/>
                    <a:pt x="302" y="6324"/>
                    <a:pt x="250" y="5722"/>
                  </a:cubicBezTo>
                  <a:cubicBezTo>
                    <a:pt x="145" y="4727"/>
                    <a:pt x="341" y="3654"/>
                    <a:pt x="616" y="2685"/>
                  </a:cubicBezTo>
                  <a:cubicBezTo>
                    <a:pt x="891" y="1742"/>
                    <a:pt x="1415" y="773"/>
                    <a:pt x="2358" y="367"/>
                  </a:cubicBezTo>
                  <a:cubicBezTo>
                    <a:pt x="2753" y="194"/>
                    <a:pt x="3203" y="117"/>
                    <a:pt x="3657" y="117"/>
                  </a:cubicBezTo>
                  <a:close/>
                  <a:moveTo>
                    <a:pt x="3605" y="1"/>
                  </a:moveTo>
                  <a:cubicBezTo>
                    <a:pt x="2973" y="1"/>
                    <a:pt x="2344" y="140"/>
                    <a:pt x="1821" y="524"/>
                  </a:cubicBezTo>
                  <a:cubicBezTo>
                    <a:pt x="983" y="1140"/>
                    <a:pt x="577" y="2148"/>
                    <a:pt x="354" y="3143"/>
                  </a:cubicBezTo>
                  <a:cubicBezTo>
                    <a:pt x="119" y="4256"/>
                    <a:pt x="1" y="5342"/>
                    <a:pt x="197" y="6481"/>
                  </a:cubicBezTo>
                  <a:cubicBezTo>
                    <a:pt x="276" y="7044"/>
                    <a:pt x="433" y="7607"/>
                    <a:pt x="669" y="8144"/>
                  </a:cubicBezTo>
                  <a:cubicBezTo>
                    <a:pt x="917" y="8615"/>
                    <a:pt x="1205" y="9074"/>
                    <a:pt x="1533" y="9493"/>
                  </a:cubicBezTo>
                  <a:cubicBezTo>
                    <a:pt x="2109" y="10317"/>
                    <a:pt x="2907" y="10959"/>
                    <a:pt x="3837" y="11352"/>
                  </a:cubicBezTo>
                  <a:cubicBezTo>
                    <a:pt x="3844" y="11358"/>
                    <a:pt x="3853" y="11361"/>
                    <a:pt x="3863" y="11361"/>
                  </a:cubicBezTo>
                  <a:cubicBezTo>
                    <a:pt x="3873" y="11361"/>
                    <a:pt x="3883" y="11358"/>
                    <a:pt x="3889" y="11352"/>
                  </a:cubicBezTo>
                  <a:lnTo>
                    <a:pt x="3916" y="11352"/>
                  </a:lnTo>
                  <a:cubicBezTo>
                    <a:pt x="6036" y="11195"/>
                    <a:pt x="7791" y="9637"/>
                    <a:pt x="8197" y="7555"/>
                  </a:cubicBezTo>
                  <a:cubicBezTo>
                    <a:pt x="8563" y="5591"/>
                    <a:pt x="8301" y="3169"/>
                    <a:pt x="7005" y="1585"/>
                  </a:cubicBezTo>
                  <a:cubicBezTo>
                    <a:pt x="6390" y="799"/>
                    <a:pt x="5526" y="276"/>
                    <a:pt x="4544" y="92"/>
                  </a:cubicBezTo>
                  <a:cubicBezTo>
                    <a:pt x="4238" y="36"/>
                    <a:pt x="3921" y="1"/>
                    <a:pt x="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03193053" name="Google Shape;771;p52"/>
          <p:cNvSpPr txBox="1"/>
          <p:nvPr/>
        </p:nvSpPr>
        <p:spPr bwMode="auto">
          <a:xfrm>
            <a:off x="3312333" y="3523993"/>
            <a:ext cx="1118360" cy="263333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Raphael Oliveira</a:t>
            </a:r>
            <a:endParaRPr/>
          </a:p>
        </p:txBody>
      </p:sp>
      <p:grpSp>
        <p:nvGrpSpPr>
          <p:cNvPr id="320162129" name="Google Shape;789;p52"/>
          <p:cNvGrpSpPr/>
          <p:nvPr/>
        </p:nvGrpSpPr>
        <p:grpSpPr bwMode="auto">
          <a:xfrm>
            <a:off x="3313317" y="1634776"/>
            <a:ext cx="1123572" cy="1606000"/>
            <a:chOff x="0" y="0"/>
            <a:chExt cx="1123572" cy="1606000"/>
          </a:xfrm>
        </p:grpSpPr>
        <p:sp>
          <p:nvSpPr>
            <p:cNvPr id="1449056329" name="Google Shape;790;p52"/>
            <p:cNvSpPr/>
            <p:nvPr/>
          </p:nvSpPr>
          <p:spPr bwMode="auto">
            <a:xfrm>
              <a:off x="0" y="0"/>
              <a:ext cx="1123572" cy="1606000"/>
            </a:xfrm>
            <a:custGeom>
              <a:avLst/>
              <a:gdLst/>
              <a:ahLst/>
              <a:cxnLst/>
              <a:rect l="l" t="t" r="r" b="b"/>
              <a:pathLst>
                <a:path w="11308" h="14319" extrusionOk="0">
                  <a:moveTo>
                    <a:pt x="5036" y="192"/>
                  </a:moveTo>
                  <a:cubicBezTo>
                    <a:pt x="5102" y="493"/>
                    <a:pt x="5141" y="781"/>
                    <a:pt x="5154" y="1082"/>
                  </a:cubicBezTo>
                  <a:cubicBezTo>
                    <a:pt x="5154" y="1095"/>
                    <a:pt x="5154" y="1095"/>
                    <a:pt x="5154" y="1109"/>
                  </a:cubicBezTo>
                  <a:cubicBezTo>
                    <a:pt x="4945" y="1109"/>
                    <a:pt x="4735" y="1135"/>
                    <a:pt x="4539" y="1174"/>
                  </a:cubicBezTo>
                  <a:cubicBezTo>
                    <a:pt x="4539" y="1174"/>
                    <a:pt x="4539" y="1161"/>
                    <a:pt x="4539" y="1161"/>
                  </a:cubicBezTo>
                  <a:cubicBezTo>
                    <a:pt x="4487" y="886"/>
                    <a:pt x="4434" y="598"/>
                    <a:pt x="4395" y="323"/>
                  </a:cubicBezTo>
                  <a:cubicBezTo>
                    <a:pt x="4604" y="271"/>
                    <a:pt x="4814" y="231"/>
                    <a:pt x="5036" y="192"/>
                  </a:cubicBezTo>
                  <a:close/>
                  <a:moveTo>
                    <a:pt x="4264" y="362"/>
                  </a:moveTo>
                  <a:cubicBezTo>
                    <a:pt x="4303" y="637"/>
                    <a:pt x="4356" y="912"/>
                    <a:pt x="4408" y="1187"/>
                  </a:cubicBezTo>
                  <a:lnTo>
                    <a:pt x="4408" y="1200"/>
                  </a:lnTo>
                  <a:cubicBezTo>
                    <a:pt x="4238" y="1240"/>
                    <a:pt x="4081" y="1292"/>
                    <a:pt x="3924" y="1344"/>
                  </a:cubicBezTo>
                  <a:cubicBezTo>
                    <a:pt x="3937" y="1331"/>
                    <a:pt x="3937" y="1318"/>
                    <a:pt x="3937" y="1305"/>
                  </a:cubicBezTo>
                  <a:cubicBezTo>
                    <a:pt x="3884" y="1056"/>
                    <a:pt x="3806" y="807"/>
                    <a:pt x="3688" y="572"/>
                  </a:cubicBezTo>
                  <a:cubicBezTo>
                    <a:pt x="3884" y="493"/>
                    <a:pt x="4068" y="428"/>
                    <a:pt x="4264" y="375"/>
                  </a:cubicBezTo>
                  <a:lnTo>
                    <a:pt x="4264" y="362"/>
                  </a:lnTo>
                  <a:close/>
                  <a:moveTo>
                    <a:pt x="5615" y="158"/>
                  </a:moveTo>
                  <a:cubicBezTo>
                    <a:pt x="5898" y="158"/>
                    <a:pt x="6181" y="185"/>
                    <a:pt x="6464" y="245"/>
                  </a:cubicBezTo>
                  <a:cubicBezTo>
                    <a:pt x="6503" y="258"/>
                    <a:pt x="6542" y="271"/>
                    <a:pt x="6581" y="271"/>
                  </a:cubicBezTo>
                  <a:cubicBezTo>
                    <a:pt x="6529" y="559"/>
                    <a:pt x="6464" y="821"/>
                    <a:pt x="6385" y="1095"/>
                  </a:cubicBezTo>
                  <a:cubicBezTo>
                    <a:pt x="6361" y="1144"/>
                    <a:pt x="6406" y="1178"/>
                    <a:pt x="6451" y="1178"/>
                  </a:cubicBezTo>
                  <a:cubicBezTo>
                    <a:pt x="6479" y="1178"/>
                    <a:pt x="6506" y="1165"/>
                    <a:pt x="6516" y="1135"/>
                  </a:cubicBezTo>
                  <a:cubicBezTo>
                    <a:pt x="6594" y="860"/>
                    <a:pt x="6660" y="585"/>
                    <a:pt x="6712" y="310"/>
                  </a:cubicBezTo>
                  <a:cubicBezTo>
                    <a:pt x="6896" y="362"/>
                    <a:pt x="7079" y="428"/>
                    <a:pt x="7262" y="506"/>
                  </a:cubicBezTo>
                  <a:cubicBezTo>
                    <a:pt x="7144" y="768"/>
                    <a:pt x="7053" y="1056"/>
                    <a:pt x="6961" y="1331"/>
                  </a:cubicBezTo>
                  <a:cubicBezTo>
                    <a:pt x="6961" y="1344"/>
                    <a:pt x="6961" y="1357"/>
                    <a:pt x="6961" y="1370"/>
                  </a:cubicBezTo>
                  <a:cubicBezTo>
                    <a:pt x="6608" y="1253"/>
                    <a:pt x="6241" y="1161"/>
                    <a:pt x="5861" y="1122"/>
                  </a:cubicBezTo>
                  <a:cubicBezTo>
                    <a:pt x="5874" y="1109"/>
                    <a:pt x="5874" y="1095"/>
                    <a:pt x="5874" y="1082"/>
                  </a:cubicBezTo>
                  <a:cubicBezTo>
                    <a:pt x="5874" y="794"/>
                    <a:pt x="5901" y="519"/>
                    <a:pt x="5927" y="231"/>
                  </a:cubicBezTo>
                  <a:cubicBezTo>
                    <a:pt x="5933" y="192"/>
                    <a:pt x="5901" y="173"/>
                    <a:pt x="5866" y="173"/>
                  </a:cubicBezTo>
                  <a:cubicBezTo>
                    <a:pt x="5832" y="173"/>
                    <a:pt x="5796" y="192"/>
                    <a:pt x="5796" y="231"/>
                  </a:cubicBezTo>
                  <a:cubicBezTo>
                    <a:pt x="5757" y="519"/>
                    <a:pt x="5743" y="794"/>
                    <a:pt x="5743" y="1082"/>
                  </a:cubicBezTo>
                  <a:cubicBezTo>
                    <a:pt x="5730" y="1095"/>
                    <a:pt x="5730" y="1095"/>
                    <a:pt x="5743" y="1109"/>
                  </a:cubicBezTo>
                  <a:cubicBezTo>
                    <a:pt x="5586" y="1095"/>
                    <a:pt x="5429" y="1095"/>
                    <a:pt x="5285" y="1095"/>
                  </a:cubicBezTo>
                  <a:cubicBezTo>
                    <a:pt x="5285" y="1095"/>
                    <a:pt x="5285" y="1082"/>
                    <a:pt x="5285" y="1082"/>
                  </a:cubicBezTo>
                  <a:cubicBezTo>
                    <a:pt x="5272" y="781"/>
                    <a:pt x="5233" y="480"/>
                    <a:pt x="5167" y="179"/>
                  </a:cubicBezTo>
                  <a:cubicBezTo>
                    <a:pt x="5317" y="165"/>
                    <a:pt x="5466" y="158"/>
                    <a:pt x="5615" y="158"/>
                  </a:cubicBezTo>
                  <a:close/>
                  <a:moveTo>
                    <a:pt x="7380" y="559"/>
                  </a:moveTo>
                  <a:cubicBezTo>
                    <a:pt x="7550" y="637"/>
                    <a:pt x="7733" y="729"/>
                    <a:pt x="7891" y="834"/>
                  </a:cubicBezTo>
                  <a:cubicBezTo>
                    <a:pt x="7773" y="1082"/>
                    <a:pt x="7629" y="1331"/>
                    <a:pt x="7485" y="1567"/>
                  </a:cubicBezTo>
                  <a:cubicBezTo>
                    <a:pt x="7472" y="1580"/>
                    <a:pt x="7472" y="1593"/>
                    <a:pt x="7472" y="1593"/>
                  </a:cubicBezTo>
                  <a:cubicBezTo>
                    <a:pt x="7341" y="1528"/>
                    <a:pt x="7197" y="1475"/>
                    <a:pt x="7053" y="1423"/>
                  </a:cubicBezTo>
                  <a:cubicBezTo>
                    <a:pt x="7079" y="1410"/>
                    <a:pt x="7092" y="1397"/>
                    <a:pt x="7092" y="1384"/>
                  </a:cubicBezTo>
                  <a:cubicBezTo>
                    <a:pt x="7171" y="1109"/>
                    <a:pt x="7262" y="834"/>
                    <a:pt x="7380" y="572"/>
                  </a:cubicBezTo>
                  <a:cubicBezTo>
                    <a:pt x="7380" y="572"/>
                    <a:pt x="7380" y="559"/>
                    <a:pt x="7380" y="559"/>
                  </a:cubicBezTo>
                  <a:close/>
                  <a:moveTo>
                    <a:pt x="8022" y="899"/>
                  </a:moveTo>
                  <a:cubicBezTo>
                    <a:pt x="8205" y="1017"/>
                    <a:pt x="8375" y="1148"/>
                    <a:pt x="8545" y="1292"/>
                  </a:cubicBezTo>
                  <a:cubicBezTo>
                    <a:pt x="8375" y="1501"/>
                    <a:pt x="8192" y="1698"/>
                    <a:pt x="8008" y="1907"/>
                  </a:cubicBezTo>
                  <a:cubicBezTo>
                    <a:pt x="7864" y="1816"/>
                    <a:pt x="7733" y="1737"/>
                    <a:pt x="7589" y="1658"/>
                  </a:cubicBezTo>
                  <a:cubicBezTo>
                    <a:pt x="7589" y="1645"/>
                    <a:pt x="7603" y="1645"/>
                    <a:pt x="7603" y="1632"/>
                  </a:cubicBezTo>
                  <a:cubicBezTo>
                    <a:pt x="7760" y="1397"/>
                    <a:pt x="7891" y="1148"/>
                    <a:pt x="8022" y="899"/>
                  </a:cubicBezTo>
                  <a:close/>
                  <a:moveTo>
                    <a:pt x="3578" y="639"/>
                  </a:moveTo>
                  <a:cubicBezTo>
                    <a:pt x="3692" y="858"/>
                    <a:pt x="3767" y="1101"/>
                    <a:pt x="3806" y="1344"/>
                  </a:cubicBezTo>
                  <a:cubicBezTo>
                    <a:pt x="3806" y="1357"/>
                    <a:pt x="3819" y="1384"/>
                    <a:pt x="3845" y="1384"/>
                  </a:cubicBezTo>
                  <a:cubicBezTo>
                    <a:pt x="3492" y="1528"/>
                    <a:pt x="3164" y="1711"/>
                    <a:pt x="2863" y="1946"/>
                  </a:cubicBezTo>
                  <a:cubicBezTo>
                    <a:pt x="2706" y="1763"/>
                    <a:pt x="2562" y="1567"/>
                    <a:pt x="2444" y="1344"/>
                  </a:cubicBezTo>
                  <a:cubicBezTo>
                    <a:pt x="2575" y="1240"/>
                    <a:pt x="2719" y="1122"/>
                    <a:pt x="2863" y="1017"/>
                  </a:cubicBezTo>
                  <a:lnTo>
                    <a:pt x="2916" y="991"/>
                  </a:lnTo>
                  <a:cubicBezTo>
                    <a:pt x="3060" y="1174"/>
                    <a:pt x="3177" y="1370"/>
                    <a:pt x="3282" y="1567"/>
                  </a:cubicBezTo>
                  <a:cubicBezTo>
                    <a:pt x="3294" y="1590"/>
                    <a:pt x="3314" y="1600"/>
                    <a:pt x="3334" y="1600"/>
                  </a:cubicBezTo>
                  <a:cubicBezTo>
                    <a:pt x="3383" y="1600"/>
                    <a:pt x="3437" y="1547"/>
                    <a:pt x="3400" y="1501"/>
                  </a:cubicBezTo>
                  <a:cubicBezTo>
                    <a:pt x="3295" y="1292"/>
                    <a:pt x="3177" y="1095"/>
                    <a:pt x="3033" y="912"/>
                  </a:cubicBezTo>
                  <a:cubicBezTo>
                    <a:pt x="3202" y="808"/>
                    <a:pt x="3384" y="717"/>
                    <a:pt x="3578" y="639"/>
                  </a:cubicBezTo>
                  <a:close/>
                  <a:moveTo>
                    <a:pt x="8650" y="1370"/>
                  </a:moveTo>
                  <a:cubicBezTo>
                    <a:pt x="8768" y="1488"/>
                    <a:pt x="8886" y="1593"/>
                    <a:pt x="9003" y="1711"/>
                  </a:cubicBezTo>
                  <a:cubicBezTo>
                    <a:pt x="8846" y="1894"/>
                    <a:pt x="8663" y="2077"/>
                    <a:pt x="8454" y="2208"/>
                  </a:cubicBezTo>
                  <a:cubicBezTo>
                    <a:pt x="8440" y="2221"/>
                    <a:pt x="8440" y="2221"/>
                    <a:pt x="8427" y="2235"/>
                  </a:cubicBezTo>
                  <a:cubicBezTo>
                    <a:pt x="8336" y="2143"/>
                    <a:pt x="8231" y="2064"/>
                    <a:pt x="8113" y="1986"/>
                  </a:cubicBezTo>
                  <a:cubicBezTo>
                    <a:pt x="8296" y="1789"/>
                    <a:pt x="8480" y="1580"/>
                    <a:pt x="8650" y="1370"/>
                  </a:cubicBezTo>
                  <a:close/>
                  <a:moveTo>
                    <a:pt x="2339" y="1449"/>
                  </a:moveTo>
                  <a:cubicBezTo>
                    <a:pt x="2457" y="1658"/>
                    <a:pt x="2601" y="1855"/>
                    <a:pt x="2772" y="2038"/>
                  </a:cubicBezTo>
                  <a:lnTo>
                    <a:pt x="2693" y="2104"/>
                  </a:lnTo>
                  <a:cubicBezTo>
                    <a:pt x="2614" y="2169"/>
                    <a:pt x="2549" y="2248"/>
                    <a:pt x="2470" y="2326"/>
                  </a:cubicBezTo>
                  <a:cubicBezTo>
                    <a:pt x="2470" y="2313"/>
                    <a:pt x="2470" y="2300"/>
                    <a:pt x="2457" y="2287"/>
                  </a:cubicBezTo>
                  <a:cubicBezTo>
                    <a:pt x="2287" y="2130"/>
                    <a:pt x="2143" y="1946"/>
                    <a:pt x="2025" y="1750"/>
                  </a:cubicBezTo>
                  <a:cubicBezTo>
                    <a:pt x="2130" y="1645"/>
                    <a:pt x="2235" y="1541"/>
                    <a:pt x="2339" y="1449"/>
                  </a:cubicBezTo>
                  <a:close/>
                  <a:moveTo>
                    <a:pt x="1934" y="1855"/>
                  </a:moveTo>
                  <a:cubicBezTo>
                    <a:pt x="2051" y="2038"/>
                    <a:pt x="2195" y="2221"/>
                    <a:pt x="2366" y="2379"/>
                  </a:cubicBezTo>
                  <a:cubicBezTo>
                    <a:pt x="2379" y="2392"/>
                    <a:pt x="2392" y="2405"/>
                    <a:pt x="2405" y="2405"/>
                  </a:cubicBezTo>
                  <a:cubicBezTo>
                    <a:pt x="2313" y="2509"/>
                    <a:pt x="2222" y="2614"/>
                    <a:pt x="2130" y="2732"/>
                  </a:cubicBezTo>
                  <a:lnTo>
                    <a:pt x="1619" y="2221"/>
                  </a:lnTo>
                  <a:cubicBezTo>
                    <a:pt x="1711" y="2090"/>
                    <a:pt x="1816" y="1973"/>
                    <a:pt x="1934" y="1855"/>
                  </a:cubicBezTo>
                  <a:close/>
                  <a:moveTo>
                    <a:pt x="9095" y="1816"/>
                  </a:moveTo>
                  <a:cubicBezTo>
                    <a:pt x="9239" y="1960"/>
                    <a:pt x="9370" y="2130"/>
                    <a:pt x="9501" y="2300"/>
                  </a:cubicBezTo>
                  <a:lnTo>
                    <a:pt x="9514" y="2300"/>
                  </a:lnTo>
                  <a:lnTo>
                    <a:pt x="8938" y="2745"/>
                  </a:lnTo>
                  <a:cubicBezTo>
                    <a:pt x="8846" y="2640"/>
                    <a:pt x="8742" y="2523"/>
                    <a:pt x="8637" y="2418"/>
                  </a:cubicBezTo>
                  <a:cubicBezTo>
                    <a:pt x="8598" y="2392"/>
                    <a:pt x="8571" y="2352"/>
                    <a:pt x="8532" y="2326"/>
                  </a:cubicBezTo>
                  <a:cubicBezTo>
                    <a:pt x="8742" y="2182"/>
                    <a:pt x="8938" y="2012"/>
                    <a:pt x="9095" y="1816"/>
                  </a:cubicBezTo>
                  <a:close/>
                  <a:moveTo>
                    <a:pt x="1528" y="2339"/>
                  </a:moveTo>
                  <a:lnTo>
                    <a:pt x="2038" y="2824"/>
                  </a:lnTo>
                  <a:cubicBezTo>
                    <a:pt x="2051" y="2837"/>
                    <a:pt x="2051" y="2837"/>
                    <a:pt x="2065" y="2850"/>
                  </a:cubicBezTo>
                  <a:cubicBezTo>
                    <a:pt x="1960" y="2994"/>
                    <a:pt x="1855" y="3164"/>
                    <a:pt x="1763" y="3321"/>
                  </a:cubicBezTo>
                  <a:cubicBezTo>
                    <a:pt x="1777" y="3295"/>
                    <a:pt x="1763" y="3269"/>
                    <a:pt x="1737" y="3243"/>
                  </a:cubicBezTo>
                  <a:lnTo>
                    <a:pt x="1174" y="2889"/>
                  </a:lnTo>
                  <a:cubicBezTo>
                    <a:pt x="1292" y="2693"/>
                    <a:pt x="1410" y="2509"/>
                    <a:pt x="1528" y="2339"/>
                  </a:cubicBezTo>
                  <a:close/>
                  <a:moveTo>
                    <a:pt x="9593" y="2405"/>
                  </a:moveTo>
                  <a:cubicBezTo>
                    <a:pt x="9697" y="2562"/>
                    <a:pt x="9802" y="2719"/>
                    <a:pt x="9907" y="2889"/>
                  </a:cubicBezTo>
                  <a:cubicBezTo>
                    <a:pt x="9763" y="3072"/>
                    <a:pt x="9593" y="3230"/>
                    <a:pt x="9409" y="3374"/>
                  </a:cubicBezTo>
                  <a:cubicBezTo>
                    <a:pt x="9291" y="3203"/>
                    <a:pt x="9161" y="3020"/>
                    <a:pt x="9030" y="2850"/>
                  </a:cubicBezTo>
                  <a:lnTo>
                    <a:pt x="9593" y="2405"/>
                  </a:lnTo>
                  <a:close/>
                  <a:moveTo>
                    <a:pt x="1109" y="3007"/>
                  </a:moveTo>
                  <a:lnTo>
                    <a:pt x="1672" y="3360"/>
                  </a:lnTo>
                  <a:cubicBezTo>
                    <a:pt x="1682" y="3370"/>
                    <a:pt x="1694" y="3375"/>
                    <a:pt x="1705" y="3375"/>
                  </a:cubicBezTo>
                  <a:cubicBezTo>
                    <a:pt x="1724" y="3375"/>
                    <a:pt x="1742" y="3364"/>
                    <a:pt x="1750" y="3347"/>
                  </a:cubicBezTo>
                  <a:lnTo>
                    <a:pt x="1750" y="3347"/>
                  </a:lnTo>
                  <a:cubicBezTo>
                    <a:pt x="1672" y="3504"/>
                    <a:pt x="1593" y="3675"/>
                    <a:pt x="1528" y="3832"/>
                  </a:cubicBezTo>
                  <a:cubicBezTo>
                    <a:pt x="1305" y="3714"/>
                    <a:pt x="1083" y="3609"/>
                    <a:pt x="860" y="3504"/>
                  </a:cubicBezTo>
                  <a:cubicBezTo>
                    <a:pt x="939" y="3334"/>
                    <a:pt x="1030" y="3164"/>
                    <a:pt x="1109" y="3007"/>
                  </a:cubicBezTo>
                  <a:close/>
                  <a:moveTo>
                    <a:pt x="9985" y="3007"/>
                  </a:moveTo>
                  <a:cubicBezTo>
                    <a:pt x="10090" y="3190"/>
                    <a:pt x="10182" y="3387"/>
                    <a:pt x="10286" y="3583"/>
                  </a:cubicBezTo>
                  <a:lnTo>
                    <a:pt x="9697" y="3910"/>
                  </a:lnTo>
                  <a:cubicBezTo>
                    <a:pt x="9632" y="3766"/>
                    <a:pt x="9553" y="3635"/>
                    <a:pt x="9475" y="3491"/>
                  </a:cubicBezTo>
                  <a:cubicBezTo>
                    <a:pt x="9658" y="3347"/>
                    <a:pt x="9828" y="3190"/>
                    <a:pt x="9985" y="3007"/>
                  </a:cubicBezTo>
                  <a:close/>
                  <a:moveTo>
                    <a:pt x="10352" y="3701"/>
                  </a:moveTo>
                  <a:cubicBezTo>
                    <a:pt x="10417" y="3858"/>
                    <a:pt x="10483" y="4015"/>
                    <a:pt x="10548" y="4172"/>
                  </a:cubicBezTo>
                  <a:lnTo>
                    <a:pt x="9933" y="4408"/>
                  </a:lnTo>
                  <a:cubicBezTo>
                    <a:pt x="9881" y="4277"/>
                    <a:pt x="9815" y="4159"/>
                    <a:pt x="9763" y="4028"/>
                  </a:cubicBezTo>
                  <a:lnTo>
                    <a:pt x="10352" y="3701"/>
                  </a:lnTo>
                  <a:close/>
                  <a:moveTo>
                    <a:pt x="808" y="3635"/>
                  </a:moveTo>
                  <a:cubicBezTo>
                    <a:pt x="1030" y="3727"/>
                    <a:pt x="1240" y="3832"/>
                    <a:pt x="1449" y="3950"/>
                  </a:cubicBezTo>
                  <a:lnTo>
                    <a:pt x="1475" y="3950"/>
                  </a:lnTo>
                  <a:cubicBezTo>
                    <a:pt x="1344" y="4290"/>
                    <a:pt x="1240" y="4643"/>
                    <a:pt x="1174" y="4997"/>
                  </a:cubicBezTo>
                  <a:cubicBezTo>
                    <a:pt x="1161" y="4997"/>
                    <a:pt x="1148" y="4997"/>
                    <a:pt x="1148" y="4984"/>
                  </a:cubicBezTo>
                  <a:cubicBezTo>
                    <a:pt x="899" y="4945"/>
                    <a:pt x="664" y="4879"/>
                    <a:pt x="441" y="4787"/>
                  </a:cubicBezTo>
                  <a:cubicBezTo>
                    <a:pt x="480" y="4617"/>
                    <a:pt x="520" y="4447"/>
                    <a:pt x="572" y="4290"/>
                  </a:cubicBezTo>
                  <a:cubicBezTo>
                    <a:pt x="782" y="4369"/>
                    <a:pt x="991" y="4421"/>
                    <a:pt x="1214" y="4421"/>
                  </a:cubicBezTo>
                  <a:cubicBezTo>
                    <a:pt x="1305" y="4421"/>
                    <a:pt x="1305" y="4290"/>
                    <a:pt x="1214" y="4290"/>
                  </a:cubicBezTo>
                  <a:cubicBezTo>
                    <a:pt x="1004" y="4290"/>
                    <a:pt x="808" y="4238"/>
                    <a:pt x="611" y="4146"/>
                  </a:cubicBezTo>
                  <a:cubicBezTo>
                    <a:pt x="677" y="3976"/>
                    <a:pt x="742" y="3806"/>
                    <a:pt x="808" y="3635"/>
                  </a:cubicBezTo>
                  <a:close/>
                  <a:moveTo>
                    <a:pt x="10588" y="4303"/>
                  </a:moveTo>
                  <a:cubicBezTo>
                    <a:pt x="10653" y="4486"/>
                    <a:pt x="10718" y="4670"/>
                    <a:pt x="10771" y="4853"/>
                  </a:cubicBezTo>
                  <a:lnTo>
                    <a:pt x="10784" y="4853"/>
                  </a:lnTo>
                  <a:cubicBezTo>
                    <a:pt x="10574" y="4931"/>
                    <a:pt x="10365" y="5010"/>
                    <a:pt x="10156" y="5062"/>
                  </a:cubicBezTo>
                  <a:cubicBezTo>
                    <a:pt x="10103" y="4892"/>
                    <a:pt x="10038" y="4709"/>
                    <a:pt x="9972" y="4539"/>
                  </a:cubicBezTo>
                  <a:lnTo>
                    <a:pt x="10588" y="4303"/>
                  </a:lnTo>
                  <a:close/>
                  <a:moveTo>
                    <a:pt x="415" y="4931"/>
                  </a:moveTo>
                  <a:cubicBezTo>
                    <a:pt x="638" y="5010"/>
                    <a:pt x="873" y="5089"/>
                    <a:pt x="1109" y="5128"/>
                  </a:cubicBezTo>
                  <a:lnTo>
                    <a:pt x="1148" y="5128"/>
                  </a:lnTo>
                  <a:cubicBezTo>
                    <a:pt x="1109" y="5298"/>
                    <a:pt x="1083" y="5481"/>
                    <a:pt x="1070" y="5652"/>
                  </a:cubicBezTo>
                  <a:cubicBezTo>
                    <a:pt x="821" y="5612"/>
                    <a:pt x="598" y="5534"/>
                    <a:pt x="376" y="5442"/>
                  </a:cubicBezTo>
                  <a:cubicBezTo>
                    <a:pt x="369" y="5436"/>
                    <a:pt x="359" y="5432"/>
                    <a:pt x="349" y="5432"/>
                  </a:cubicBezTo>
                  <a:cubicBezTo>
                    <a:pt x="340" y="5432"/>
                    <a:pt x="330" y="5436"/>
                    <a:pt x="323" y="5442"/>
                  </a:cubicBezTo>
                  <a:cubicBezTo>
                    <a:pt x="349" y="5259"/>
                    <a:pt x="376" y="5089"/>
                    <a:pt x="415" y="4931"/>
                  </a:cubicBezTo>
                  <a:close/>
                  <a:moveTo>
                    <a:pt x="10823" y="4984"/>
                  </a:moveTo>
                  <a:cubicBezTo>
                    <a:pt x="10876" y="5180"/>
                    <a:pt x="10928" y="5390"/>
                    <a:pt x="10967" y="5599"/>
                  </a:cubicBezTo>
                  <a:cubicBezTo>
                    <a:pt x="10758" y="5652"/>
                    <a:pt x="10535" y="5691"/>
                    <a:pt x="10313" y="5717"/>
                  </a:cubicBezTo>
                  <a:cubicBezTo>
                    <a:pt x="10286" y="5547"/>
                    <a:pt x="10234" y="5364"/>
                    <a:pt x="10195" y="5193"/>
                  </a:cubicBezTo>
                  <a:cubicBezTo>
                    <a:pt x="10404" y="5141"/>
                    <a:pt x="10614" y="5062"/>
                    <a:pt x="10823" y="4984"/>
                  </a:cubicBezTo>
                  <a:close/>
                  <a:moveTo>
                    <a:pt x="310" y="5547"/>
                  </a:moveTo>
                  <a:cubicBezTo>
                    <a:pt x="546" y="5652"/>
                    <a:pt x="795" y="5730"/>
                    <a:pt x="1043" y="5782"/>
                  </a:cubicBezTo>
                  <a:cubicBezTo>
                    <a:pt x="1030" y="5953"/>
                    <a:pt x="1017" y="6110"/>
                    <a:pt x="1004" y="6280"/>
                  </a:cubicBezTo>
                  <a:cubicBezTo>
                    <a:pt x="1004" y="6267"/>
                    <a:pt x="991" y="6267"/>
                    <a:pt x="978" y="6267"/>
                  </a:cubicBezTo>
                  <a:cubicBezTo>
                    <a:pt x="729" y="6241"/>
                    <a:pt x="480" y="6201"/>
                    <a:pt x="245" y="6162"/>
                  </a:cubicBezTo>
                  <a:cubicBezTo>
                    <a:pt x="258" y="5953"/>
                    <a:pt x="284" y="5756"/>
                    <a:pt x="310" y="5547"/>
                  </a:cubicBezTo>
                  <a:close/>
                  <a:moveTo>
                    <a:pt x="10993" y="5730"/>
                  </a:moveTo>
                  <a:cubicBezTo>
                    <a:pt x="11033" y="5926"/>
                    <a:pt x="11059" y="6123"/>
                    <a:pt x="11085" y="6306"/>
                  </a:cubicBezTo>
                  <a:lnTo>
                    <a:pt x="10417" y="6411"/>
                  </a:lnTo>
                  <a:cubicBezTo>
                    <a:pt x="10404" y="6228"/>
                    <a:pt x="10378" y="6044"/>
                    <a:pt x="10339" y="5848"/>
                  </a:cubicBezTo>
                  <a:cubicBezTo>
                    <a:pt x="10561" y="5822"/>
                    <a:pt x="10784" y="5782"/>
                    <a:pt x="10993" y="5730"/>
                  </a:cubicBezTo>
                  <a:close/>
                  <a:moveTo>
                    <a:pt x="11111" y="6437"/>
                  </a:moveTo>
                  <a:cubicBezTo>
                    <a:pt x="11124" y="6620"/>
                    <a:pt x="11137" y="6804"/>
                    <a:pt x="11151" y="6987"/>
                  </a:cubicBezTo>
                  <a:cubicBezTo>
                    <a:pt x="10997" y="7006"/>
                    <a:pt x="10844" y="7018"/>
                    <a:pt x="10690" y="7018"/>
                  </a:cubicBezTo>
                  <a:cubicBezTo>
                    <a:pt x="10634" y="7018"/>
                    <a:pt x="10578" y="7017"/>
                    <a:pt x="10522" y="7013"/>
                  </a:cubicBezTo>
                  <a:cubicBezTo>
                    <a:pt x="10509" y="7013"/>
                    <a:pt x="10483" y="7026"/>
                    <a:pt x="10470" y="7039"/>
                  </a:cubicBezTo>
                  <a:cubicBezTo>
                    <a:pt x="10470" y="6869"/>
                    <a:pt x="10457" y="6712"/>
                    <a:pt x="10430" y="6542"/>
                  </a:cubicBezTo>
                  <a:lnTo>
                    <a:pt x="10457" y="6542"/>
                  </a:lnTo>
                  <a:lnTo>
                    <a:pt x="11111" y="6437"/>
                  </a:lnTo>
                  <a:close/>
                  <a:moveTo>
                    <a:pt x="245" y="6306"/>
                  </a:moveTo>
                  <a:cubicBezTo>
                    <a:pt x="493" y="6345"/>
                    <a:pt x="742" y="6385"/>
                    <a:pt x="978" y="6398"/>
                  </a:cubicBezTo>
                  <a:cubicBezTo>
                    <a:pt x="984" y="6404"/>
                    <a:pt x="991" y="6408"/>
                    <a:pt x="996" y="6408"/>
                  </a:cubicBezTo>
                  <a:cubicBezTo>
                    <a:pt x="1001" y="6408"/>
                    <a:pt x="1004" y="6404"/>
                    <a:pt x="1004" y="6398"/>
                  </a:cubicBezTo>
                  <a:cubicBezTo>
                    <a:pt x="1004" y="6620"/>
                    <a:pt x="1004" y="6791"/>
                    <a:pt x="1004" y="7052"/>
                  </a:cubicBezTo>
                  <a:lnTo>
                    <a:pt x="245" y="7052"/>
                  </a:lnTo>
                  <a:lnTo>
                    <a:pt x="245" y="6306"/>
                  </a:lnTo>
                  <a:close/>
                  <a:moveTo>
                    <a:pt x="1004" y="7144"/>
                  </a:moveTo>
                  <a:cubicBezTo>
                    <a:pt x="1017" y="7327"/>
                    <a:pt x="1030" y="7537"/>
                    <a:pt x="1056" y="7720"/>
                  </a:cubicBezTo>
                  <a:cubicBezTo>
                    <a:pt x="903" y="7735"/>
                    <a:pt x="754" y="7742"/>
                    <a:pt x="607" y="7742"/>
                  </a:cubicBezTo>
                  <a:cubicBezTo>
                    <a:pt x="503" y="7742"/>
                    <a:pt x="400" y="7739"/>
                    <a:pt x="297" y="7733"/>
                  </a:cubicBezTo>
                  <a:cubicBezTo>
                    <a:pt x="271" y="7537"/>
                    <a:pt x="258" y="7432"/>
                    <a:pt x="245" y="7144"/>
                  </a:cubicBezTo>
                  <a:close/>
                  <a:moveTo>
                    <a:pt x="10483" y="7118"/>
                  </a:moveTo>
                  <a:cubicBezTo>
                    <a:pt x="10496" y="7131"/>
                    <a:pt x="10509" y="7144"/>
                    <a:pt x="10522" y="7144"/>
                  </a:cubicBezTo>
                  <a:cubicBezTo>
                    <a:pt x="10587" y="7148"/>
                    <a:pt x="10651" y="7149"/>
                    <a:pt x="10715" y="7149"/>
                  </a:cubicBezTo>
                  <a:cubicBezTo>
                    <a:pt x="10867" y="7149"/>
                    <a:pt x="11016" y="7140"/>
                    <a:pt x="11164" y="7131"/>
                  </a:cubicBezTo>
                  <a:cubicBezTo>
                    <a:pt x="11164" y="7340"/>
                    <a:pt x="11164" y="7550"/>
                    <a:pt x="11164" y="7759"/>
                  </a:cubicBezTo>
                  <a:cubicBezTo>
                    <a:pt x="11012" y="7715"/>
                    <a:pt x="10853" y="7694"/>
                    <a:pt x="10697" y="7694"/>
                  </a:cubicBezTo>
                  <a:cubicBezTo>
                    <a:pt x="10625" y="7694"/>
                    <a:pt x="10553" y="7699"/>
                    <a:pt x="10483" y="7707"/>
                  </a:cubicBezTo>
                  <a:lnTo>
                    <a:pt x="10483" y="7118"/>
                  </a:lnTo>
                  <a:close/>
                  <a:moveTo>
                    <a:pt x="10629" y="7833"/>
                  </a:moveTo>
                  <a:cubicBezTo>
                    <a:pt x="10802" y="7833"/>
                    <a:pt x="10977" y="7850"/>
                    <a:pt x="11137" y="7890"/>
                  </a:cubicBezTo>
                  <a:lnTo>
                    <a:pt x="11164" y="7890"/>
                  </a:lnTo>
                  <a:cubicBezTo>
                    <a:pt x="11151" y="8047"/>
                    <a:pt x="11138" y="8204"/>
                    <a:pt x="11124" y="8360"/>
                  </a:cubicBezTo>
                  <a:lnTo>
                    <a:pt x="11124" y="8360"/>
                  </a:lnTo>
                  <a:lnTo>
                    <a:pt x="10444" y="8296"/>
                  </a:lnTo>
                  <a:cubicBezTo>
                    <a:pt x="10457" y="8152"/>
                    <a:pt x="10470" y="7995"/>
                    <a:pt x="10470" y="7838"/>
                  </a:cubicBezTo>
                  <a:cubicBezTo>
                    <a:pt x="10522" y="7835"/>
                    <a:pt x="10576" y="7833"/>
                    <a:pt x="10629" y="7833"/>
                  </a:cubicBezTo>
                  <a:close/>
                  <a:moveTo>
                    <a:pt x="1070" y="7864"/>
                  </a:moveTo>
                  <a:cubicBezTo>
                    <a:pt x="1096" y="8061"/>
                    <a:pt x="1122" y="8257"/>
                    <a:pt x="1161" y="8440"/>
                  </a:cubicBezTo>
                  <a:cubicBezTo>
                    <a:pt x="912" y="8493"/>
                    <a:pt x="664" y="8532"/>
                    <a:pt x="415" y="8545"/>
                  </a:cubicBezTo>
                  <a:cubicBezTo>
                    <a:pt x="389" y="8401"/>
                    <a:pt x="363" y="8244"/>
                    <a:pt x="336" y="8100"/>
                  </a:cubicBezTo>
                  <a:cubicBezTo>
                    <a:pt x="323" y="8034"/>
                    <a:pt x="323" y="7969"/>
                    <a:pt x="310" y="7890"/>
                  </a:cubicBezTo>
                  <a:lnTo>
                    <a:pt x="310" y="7890"/>
                  </a:lnTo>
                  <a:cubicBezTo>
                    <a:pt x="377" y="7894"/>
                    <a:pt x="444" y="7895"/>
                    <a:pt x="512" y="7895"/>
                  </a:cubicBezTo>
                  <a:cubicBezTo>
                    <a:pt x="698" y="7895"/>
                    <a:pt x="887" y="7883"/>
                    <a:pt x="1070" y="7864"/>
                  </a:cubicBezTo>
                  <a:close/>
                  <a:moveTo>
                    <a:pt x="10430" y="8440"/>
                  </a:moveTo>
                  <a:lnTo>
                    <a:pt x="11111" y="8493"/>
                  </a:lnTo>
                  <a:cubicBezTo>
                    <a:pt x="11085" y="8689"/>
                    <a:pt x="11059" y="8872"/>
                    <a:pt x="11033" y="9069"/>
                  </a:cubicBezTo>
                  <a:lnTo>
                    <a:pt x="11020" y="9056"/>
                  </a:lnTo>
                  <a:lnTo>
                    <a:pt x="10352" y="8964"/>
                  </a:lnTo>
                  <a:cubicBezTo>
                    <a:pt x="10365" y="8898"/>
                    <a:pt x="10378" y="8833"/>
                    <a:pt x="10391" y="8767"/>
                  </a:cubicBezTo>
                  <a:cubicBezTo>
                    <a:pt x="10404" y="8663"/>
                    <a:pt x="10417" y="8545"/>
                    <a:pt x="10430" y="8440"/>
                  </a:cubicBezTo>
                  <a:close/>
                  <a:moveTo>
                    <a:pt x="10326" y="9095"/>
                  </a:moveTo>
                  <a:lnTo>
                    <a:pt x="10980" y="9186"/>
                  </a:lnTo>
                  <a:lnTo>
                    <a:pt x="11007" y="9186"/>
                  </a:lnTo>
                  <a:lnTo>
                    <a:pt x="10967" y="9357"/>
                  </a:lnTo>
                  <a:cubicBezTo>
                    <a:pt x="10954" y="9448"/>
                    <a:pt x="10928" y="9553"/>
                    <a:pt x="10902" y="9645"/>
                  </a:cubicBezTo>
                  <a:lnTo>
                    <a:pt x="10234" y="9527"/>
                  </a:lnTo>
                  <a:lnTo>
                    <a:pt x="10221" y="9527"/>
                  </a:lnTo>
                  <a:cubicBezTo>
                    <a:pt x="10260" y="9383"/>
                    <a:pt x="10300" y="9239"/>
                    <a:pt x="10326" y="9095"/>
                  </a:cubicBezTo>
                  <a:close/>
                  <a:moveTo>
                    <a:pt x="1187" y="8571"/>
                  </a:moveTo>
                  <a:lnTo>
                    <a:pt x="1214" y="8702"/>
                  </a:lnTo>
                  <a:cubicBezTo>
                    <a:pt x="1292" y="9042"/>
                    <a:pt x="1410" y="9370"/>
                    <a:pt x="1554" y="9684"/>
                  </a:cubicBezTo>
                  <a:cubicBezTo>
                    <a:pt x="1292" y="9789"/>
                    <a:pt x="1043" y="9893"/>
                    <a:pt x="782" y="10011"/>
                  </a:cubicBezTo>
                  <a:cubicBezTo>
                    <a:pt x="716" y="9802"/>
                    <a:pt x="651" y="9592"/>
                    <a:pt x="598" y="9383"/>
                  </a:cubicBezTo>
                  <a:cubicBezTo>
                    <a:pt x="808" y="9304"/>
                    <a:pt x="1017" y="9252"/>
                    <a:pt x="1240" y="9213"/>
                  </a:cubicBezTo>
                  <a:cubicBezTo>
                    <a:pt x="1315" y="9200"/>
                    <a:pt x="1294" y="9081"/>
                    <a:pt x="1213" y="9081"/>
                  </a:cubicBezTo>
                  <a:cubicBezTo>
                    <a:pt x="1209" y="9081"/>
                    <a:pt x="1205" y="9081"/>
                    <a:pt x="1200" y="9082"/>
                  </a:cubicBezTo>
                  <a:cubicBezTo>
                    <a:pt x="978" y="9121"/>
                    <a:pt x="768" y="9173"/>
                    <a:pt x="559" y="9239"/>
                  </a:cubicBezTo>
                  <a:cubicBezTo>
                    <a:pt x="520" y="9069"/>
                    <a:pt x="467" y="8872"/>
                    <a:pt x="441" y="8676"/>
                  </a:cubicBezTo>
                  <a:cubicBezTo>
                    <a:pt x="690" y="8663"/>
                    <a:pt x="939" y="8623"/>
                    <a:pt x="1187" y="8571"/>
                  </a:cubicBezTo>
                  <a:close/>
                  <a:moveTo>
                    <a:pt x="10195" y="9658"/>
                  </a:moveTo>
                  <a:lnTo>
                    <a:pt x="10863" y="9776"/>
                  </a:lnTo>
                  <a:cubicBezTo>
                    <a:pt x="10823" y="9933"/>
                    <a:pt x="10771" y="10103"/>
                    <a:pt x="10705" y="10260"/>
                  </a:cubicBezTo>
                  <a:lnTo>
                    <a:pt x="10692" y="10260"/>
                  </a:lnTo>
                  <a:cubicBezTo>
                    <a:pt x="10483" y="10181"/>
                    <a:pt x="10260" y="10116"/>
                    <a:pt x="10038" y="10077"/>
                  </a:cubicBezTo>
                  <a:cubicBezTo>
                    <a:pt x="10090" y="9933"/>
                    <a:pt x="10142" y="9802"/>
                    <a:pt x="10182" y="9658"/>
                  </a:cubicBezTo>
                  <a:close/>
                  <a:moveTo>
                    <a:pt x="9998" y="10208"/>
                  </a:moveTo>
                  <a:cubicBezTo>
                    <a:pt x="10221" y="10247"/>
                    <a:pt x="10444" y="10312"/>
                    <a:pt x="10653" y="10391"/>
                  </a:cubicBezTo>
                  <a:lnTo>
                    <a:pt x="10666" y="10391"/>
                  </a:lnTo>
                  <a:cubicBezTo>
                    <a:pt x="10614" y="10535"/>
                    <a:pt x="10561" y="10666"/>
                    <a:pt x="10496" y="10797"/>
                  </a:cubicBezTo>
                  <a:lnTo>
                    <a:pt x="10483" y="10797"/>
                  </a:lnTo>
                  <a:lnTo>
                    <a:pt x="9802" y="10653"/>
                  </a:lnTo>
                  <a:cubicBezTo>
                    <a:pt x="9868" y="10496"/>
                    <a:pt x="9933" y="10352"/>
                    <a:pt x="9998" y="10208"/>
                  </a:cubicBezTo>
                  <a:close/>
                  <a:moveTo>
                    <a:pt x="1619" y="9789"/>
                  </a:moveTo>
                  <a:cubicBezTo>
                    <a:pt x="1711" y="9985"/>
                    <a:pt x="1816" y="10168"/>
                    <a:pt x="1934" y="10339"/>
                  </a:cubicBezTo>
                  <a:cubicBezTo>
                    <a:pt x="1646" y="10496"/>
                    <a:pt x="1384" y="10679"/>
                    <a:pt x="1148" y="10901"/>
                  </a:cubicBezTo>
                  <a:cubicBezTo>
                    <a:pt x="1030" y="10653"/>
                    <a:pt x="912" y="10391"/>
                    <a:pt x="821" y="10129"/>
                  </a:cubicBezTo>
                  <a:cubicBezTo>
                    <a:pt x="1083" y="10024"/>
                    <a:pt x="1331" y="9906"/>
                    <a:pt x="1593" y="9802"/>
                  </a:cubicBezTo>
                  <a:cubicBezTo>
                    <a:pt x="1593" y="9802"/>
                    <a:pt x="1606" y="9802"/>
                    <a:pt x="1619" y="9789"/>
                  </a:cubicBezTo>
                  <a:close/>
                  <a:moveTo>
                    <a:pt x="9737" y="10771"/>
                  </a:moveTo>
                  <a:cubicBezTo>
                    <a:pt x="9972" y="10810"/>
                    <a:pt x="10221" y="10862"/>
                    <a:pt x="10444" y="10941"/>
                  </a:cubicBezTo>
                  <a:cubicBezTo>
                    <a:pt x="10391" y="11098"/>
                    <a:pt x="10313" y="11242"/>
                    <a:pt x="10234" y="11386"/>
                  </a:cubicBezTo>
                  <a:cubicBezTo>
                    <a:pt x="10221" y="11360"/>
                    <a:pt x="10208" y="11360"/>
                    <a:pt x="10182" y="11347"/>
                  </a:cubicBezTo>
                  <a:lnTo>
                    <a:pt x="10182" y="11334"/>
                  </a:lnTo>
                  <a:cubicBezTo>
                    <a:pt x="9972" y="11281"/>
                    <a:pt x="9763" y="11216"/>
                    <a:pt x="9566" y="11124"/>
                  </a:cubicBezTo>
                  <a:lnTo>
                    <a:pt x="9540" y="11124"/>
                  </a:lnTo>
                  <a:cubicBezTo>
                    <a:pt x="9619" y="11006"/>
                    <a:pt x="9671" y="10888"/>
                    <a:pt x="9737" y="10771"/>
                  </a:cubicBezTo>
                  <a:close/>
                  <a:moveTo>
                    <a:pt x="1999" y="10469"/>
                  </a:moveTo>
                  <a:cubicBezTo>
                    <a:pt x="2117" y="10640"/>
                    <a:pt x="2248" y="10810"/>
                    <a:pt x="2366" y="10967"/>
                  </a:cubicBezTo>
                  <a:cubicBezTo>
                    <a:pt x="2104" y="11190"/>
                    <a:pt x="1829" y="11412"/>
                    <a:pt x="1554" y="11608"/>
                  </a:cubicBezTo>
                  <a:cubicBezTo>
                    <a:pt x="1423" y="11425"/>
                    <a:pt x="1305" y="11229"/>
                    <a:pt x="1200" y="11032"/>
                  </a:cubicBezTo>
                  <a:lnTo>
                    <a:pt x="1214" y="11032"/>
                  </a:lnTo>
                  <a:cubicBezTo>
                    <a:pt x="1449" y="10810"/>
                    <a:pt x="1724" y="10627"/>
                    <a:pt x="1999" y="10469"/>
                  </a:cubicBezTo>
                  <a:close/>
                  <a:moveTo>
                    <a:pt x="9488" y="11216"/>
                  </a:moveTo>
                  <a:lnTo>
                    <a:pt x="9501" y="11229"/>
                  </a:lnTo>
                  <a:cubicBezTo>
                    <a:pt x="9710" y="11334"/>
                    <a:pt x="9933" y="11399"/>
                    <a:pt x="10156" y="11451"/>
                  </a:cubicBezTo>
                  <a:cubicBezTo>
                    <a:pt x="10162" y="11458"/>
                    <a:pt x="10169" y="11461"/>
                    <a:pt x="10175" y="11461"/>
                  </a:cubicBezTo>
                  <a:cubicBezTo>
                    <a:pt x="10182" y="11461"/>
                    <a:pt x="10188" y="11458"/>
                    <a:pt x="10195" y="11451"/>
                  </a:cubicBezTo>
                  <a:lnTo>
                    <a:pt x="10195" y="11451"/>
                  </a:lnTo>
                  <a:cubicBezTo>
                    <a:pt x="10103" y="11622"/>
                    <a:pt x="9998" y="11805"/>
                    <a:pt x="9894" y="11962"/>
                  </a:cubicBezTo>
                  <a:lnTo>
                    <a:pt x="9881" y="11962"/>
                  </a:lnTo>
                  <a:cubicBezTo>
                    <a:pt x="9645" y="11870"/>
                    <a:pt x="9422" y="11739"/>
                    <a:pt x="9226" y="11582"/>
                  </a:cubicBezTo>
                  <a:cubicBezTo>
                    <a:pt x="9318" y="11464"/>
                    <a:pt x="9396" y="11347"/>
                    <a:pt x="9488" y="11216"/>
                  </a:cubicBezTo>
                  <a:close/>
                  <a:moveTo>
                    <a:pt x="2444" y="11085"/>
                  </a:moveTo>
                  <a:cubicBezTo>
                    <a:pt x="2575" y="11229"/>
                    <a:pt x="2693" y="11386"/>
                    <a:pt x="2824" y="11530"/>
                  </a:cubicBezTo>
                  <a:cubicBezTo>
                    <a:pt x="2588" y="11805"/>
                    <a:pt x="2313" y="12027"/>
                    <a:pt x="2012" y="12211"/>
                  </a:cubicBezTo>
                  <a:lnTo>
                    <a:pt x="1999" y="12198"/>
                  </a:lnTo>
                  <a:cubicBezTo>
                    <a:pt x="1868" y="12041"/>
                    <a:pt x="1737" y="11883"/>
                    <a:pt x="1633" y="11726"/>
                  </a:cubicBezTo>
                  <a:cubicBezTo>
                    <a:pt x="1907" y="11517"/>
                    <a:pt x="2182" y="11307"/>
                    <a:pt x="2444" y="11085"/>
                  </a:cubicBezTo>
                  <a:close/>
                  <a:moveTo>
                    <a:pt x="9121" y="11687"/>
                  </a:moveTo>
                  <a:cubicBezTo>
                    <a:pt x="9331" y="11844"/>
                    <a:pt x="9553" y="11975"/>
                    <a:pt x="9789" y="12080"/>
                  </a:cubicBezTo>
                  <a:cubicBezTo>
                    <a:pt x="9686" y="12235"/>
                    <a:pt x="9569" y="12403"/>
                    <a:pt x="9441" y="12546"/>
                  </a:cubicBezTo>
                  <a:lnTo>
                    <a:pt x="9441" y="12546"/>
                  </a:lnTo>
                  <a:lnTo>
                    <a:pt x="9108" y="12315"/>
                  </a:lnTo>
                  <a:lnTo>
                    <a:pt x="8938" y="12198"/>
                  </a:lnTo>
                  <a:lnTo>
                    <a:pt x="8859" y="12145"/>
                  </a:lnTo>
                  <a:cubicBezTo>
                    <a:pt x="8833" y="12119"/>
                    <a:pt x="8807" y="12106"/>
                    <a:pt x="8781" y="12106"/>
                  </a:cubicBezTo>
                  <a:cubicBezTo>
                    <a:pt x="8794" y="12093"/>
                    <a:pt x="8794" y="12080"/>
                    <a:pt x="8794" y="12067"/>
                  </a:cubicBezTo>
                  <a:cubicBezTo>
                    <a:pt x="8912" y="11949"/>
                    <a:pt x="9017" y="11818"/>
                    <a:pt x="9121" y="11687"/>
                  </a:cubicBezTo>
                  <a:close/>
                  <a:moveTo>
                    <a:pt x="2929" y="11635"/>
                  </a:moveTo>
                  <a:lnTo>
                    <a:pt x="2968" y="11674"/>
                  </a:lnTo>
                  <a:cubicBezTo>
                    <a:pt x="3086" y="11818"/>
                    <a:pt x="3217" y="11962"/>
                    <a:pt x="3348" y="12093"/>
                  </a:cubicBezTo>
                  <a:cubicBezTo>
                    <a:pt x="3138" y="12355"/>
                    <a:pt x="2902" y="12590"/>
                    <a:pt x="2654" y="12800"/>
                  </a:cubicBezTo>
                  <a:cubicBezTo>
                    <a:pt x="2457" y="12656"/>
                    <a:pt x="2287" y="12486"/>
                    <a:pt x="2117" y="12315"/>
                  </a:cubicBezTo>
                  <a:cubicBezTo>
                    <a:pt x="2418" y="12132"/>
                    <a:pt x="2693" y="11910"/>
                    <a:pt x="2929" y="11635"/>
                  </a:cubicBezTo>
                  <a:close/>
                  <a:moveTo>
                    <a:pt x="5407" y="1231"/>
                  </a:moveTo>
                  <a:cubicBezTo>
                    <a:pt x="6291" y="1231"/>
                    <a:pt x="7162" y="1512"/>
                    <a:pt x="7904" y="2012"/>
                  </a:cubicBezTo>
                  <a:cubicBezTo>
                    <a:pt x="7894" y="2059"/>
                    <a:pt x="7926" y="2093"/>
                    <a:pt x="7964" y="2093"/>
                  </a:cubicBezTo>
                  <a:cubicBezTo>
                    <a:pt x="7979" y="2093"/>
                    <a:pt x="7994" y="2088"/>
                    <a:pt x="8008" y="2077"/>
                  </a:cubicBezTo>
                  <a:cubicBezTo>
                    <a:pt x="8310" y="2300"/>
                    <a:pt x="8584" y="2549"/>
                    <a:pt x="8833" y="2824"/>
                  </a:cubicBezTo>
                  <a:lnTo>
                    <a:pt x="8807" y="2837"/>
                  </a:lnTo>
                  <a:cubicBezTo>
                    <a:pt x="8755" y="2889"/>
                    <a:pt x="8810" y="2957"/>
                    <a:pt x="8868" y="2957"/>
                  </a:cubicBezTo>
                  <a:cubicBezTo>
                    <a:pt x="8883" y="2957"/>
                    <a:pt x="8898" y="2952"/>
                    <a:pt x="8912" y="2941"/>
                  </a:cubicBezTo>
                  <a:cubicBezTo>
                    <a:pt x="8990" y="3033"/>
                    <a:pt x="9069" y="3138"/>
                    <a:pt x="9134" y="3243"/>
                  </a:cubicBezTo>
                  <a:cubicBezTo>
                    <a:pt x="9187" y="3308"/>
                    <a:pt x="9239" y="3387"/>
                    <a:pt x="9291" y="3465"/>
                  </a:cubicBezTo>
                  <a:cubicBezTo>
                    <a:pt x="9256" y="3513"/>
                    <a:pt x="9296" y="3572"/>
                    <a:pt x="9343" y="3572"/>
                  </a:cubicBezTo>
                  <a:cubicBezTo>
                    <a:pt x="9348" y="3572"/>
                    <a:pt x="9352" y="3571"/>
                    <a:pt x="9357" y="3570"/>
                  </a:cubicBezTo>
                  <a:cubicBezTo>
                    <a:pt x="9750" y="4251"/>
                    <a:pt x="10025" y="4997"/>
                    <a:pt x="10182" y="5769"/>
                  </a:cubicBezTo>
                  <a:cubicBezTo>
                    <a:pt x="10169" y="5809"/>
                    <a:pt x="10182" y="5835"/>
                    <a:pt x="10208" y="5848"/>
                  </a:cubicBezTo>
                  <a:cubicBezTo>
                    <a:pt x="10430" y="7052"/>
                    <a:pt x="10391" y="8283"/>
                    <a:pt x="10103" y="9461"/>
                  </a:cubicBezTo>
                  <a:cubicBezTo>
                    <a:pt x="9868" y="10430"/>
                    <a:pt x="9383" y="11294"/>
                    <a:pt x="8676" y="12001"/>
                  </a:cubicBezTo>
                  <a:cubicBezTo>
                    <a:pt x="8663" y="12001"/>
                    <a:pt x="8637" y="12027"/>
                    <a:pt x="8637" y="12041"/>
                  </a:cubicBezTo>
                  <a:cubicBezTo>
                    <a:pt x="7932" y="12733"/>
                    <a:pt x="6991" y="13121"/>
                    <a:pt x="6001" y="13121"/>
                  </a:cubicBezTo>
                  <a:cubicBezTo>
                    <a:pt x="5924" y="13121"/>
                    <a:pt x="5847" y="13119"/>
                    <a:pt x="5770" y="13114"/>
                  </a:cubicBezTo>
                  <a:cubicBezTo>
                    <a:pt x="5743" y="13114"/>
                    <a:pt x="5704" y="13140"/>
                    <a:pt x="5704" y="13180"/>
                  </a:cubicBezTo>
                  <a:cubicBezTo>
                    <a:pt x="4814" y="13153"/>
                    <a:pt x="4107" y="12669"/>
                    <a:pt x="3492" y="12054"/>
                  </a:cubicBezTo>
                  <a:cubicBezTo>
                    <a:pt x="3492" y="12041"/>
                    <a:pt x="3465" y="12014"/>
                    <a:pt x="3452" y="12001"/>
                  </a:cubicBezTo>
                  <a:cubicBezTo>
                    <a:pt x="3164" y="11713"/>
                    <a:pt x="2889" y="11399"/>
                    <a:pt x="2641" y="11098"/>
                  </a:cubicBezTo>
                  <a:cubicBezTo>
                    <a:pt x="2195" y="10613"/>
                    <a:pt x="1842" y="10064"/>
                    <a:pt x="1580" y="9461"/>
                  </a:cubicBezTo>
                  <a:cubicBezTo>
                    <a:pt x="1371" y="8885"/>
                    <a:pt x="1240" y="8283"/>
                    <a:pt x="1174" y="7668"/>
                  </a:cubicBezTo>
                  <a:cubicBezTo>
                    <a:pt x="978" y="5665"/>
                    <a:pt x="1436" y="2876"/>
                    <a:pt x="3361" y="1776"/>
                  </a:cubicBezTo>
                  <a:cubicBezTo>
                    <a:pt x="4015" y="1403"/>
                    <a:pt x="4716" y="1231"/>
                    <a:pt x="5407" y="1231"/>
                  </a:cubicBezTo>
                  <a:close/>
                  <a:moveTo>
                    <a:pt x="3439" y="12185"/>
                  </a:moveTo>
                  <a:cubicBezTo>
                    <a:pt x="3557" y="12302"/>
                    <a:pt x="3688" y="12407"/>
                    <a:pt x="3806" y="12512"/>
                  </a:cubicBezTo>
                  <a:cubicBezTo>
                    <a:pt x="3793" y="12512"/>
                    <a:pt x="3780" y="12525"/>
                    <a:pt x="3767" y="12538"/>
                  </a:cubicBezTo>
                  <a:cubicBezTo>
                    <a:pt x="3609" y="12774"/>
                    <a:pt x="3439" y="13009"/>
                    <a:pt x="3256" y="13219"/>
                  </a:cubicBezTo>
                  <a:cubicBezTo>
                    <a:pt x="3073" y="13114"/>
                    <a:pt x="2916" y="13009"/>
                    <a:pt x="2745" y="12891"/>
                  </a:cubicBezTo>
                  <a:lnTo>
                    <a:pt x="2758" y="12891"/>
                  </a:lnTo>
                  <a:cubicBezTo>
                    <a:pt x="3007" y="12682"/>
                    <a:pt x="3243" y="12446"/>
                    <a:pt x="3439" y="12185"/>
                  </a:cubicBezTo>
                  <a:close/>
                  <a:moveTo>
                    <a:pt x="8689" y="12185"/>
                  </a:moveTo>
                  <a:lnTo>
                    <a:pt x="8702" y="12198"/>
                  </a:lnTo>
                  <a:cubicBezTo>
                    <a:pt x="8912" y="12355"/>
                    <a:pt x="9147" y="12512"/>
                    <a:pt x="9370" y="12669"/>
                  </a:cubicBezTo>
                  <a:cubicBezTo>
                    <a:pt x="9187" y="12878"/>
                    <a:pt x="8977" y="13088"/>
                    <a:pt x="8755" y="13271"/>
                  </a:cubicBezTo>
                  <a:cubicBezTo>
                    <a:pt x="8755" y="13258"/>
                    <a:pt x="8755" y="13258"/>
                    <a:pt x="8755" y="13245"/>
                  </a:cubicBezTo>
                  <a:cubicBezTo>
                    <a:pt x="8598" y="12996"/>
                    <a:pt x="8454" y="12747"/>
                    <a:pt x="8310" y="12512"/>
                  </a:cubicBezTo>
                  <a:cubicBezTo>
                    <a:pt x="8440" y="12407"/>
                    <a:pt x="8571" y="12302"/>
                    <a:pt x="8689" y="12185"/>
                  </a:cubicBezTo>
                  <a:close/>
                  <a:moveTo>
                    <a:pt x="3897" y="12577"/>
                  </a:moveTo>
                  <a:cubicBezTo>
                    <a:pt x="4055" y="12708"/>
                    <a:pt x="4212" y="12813"/>
                    <a:pt x="4382" y="12905"/>
                  </a:cubicBezTo>
                  <a:cubicBezTo>
                    <a:pt x="4277" y="13140"/>
                    <a:pt x="4159" y="13350"/>
                    <a:pt x="4015" y="13559"/>
                  </a:cubicBezTo>
                  <a:cubicBezTo>
                    <a:pt x="4015" y="13585"/>
                    <a:pt x="4015" y="13598"/>
                    <a:pt x="4015" y="13625"/>
                  </a:cubicBezTo>
                  <a:cubicBezTo>
                    <a:pt x="3793" y="13533"/>
                    <a:pt x="3570" y="13415"/>
                    <a:pt x="3361" y="13297"/>
                  </a:cubicBezTo>
                  <a:lnTo>
                    <a:pt x="3374" y="13297"/>
                  </a:lnTo>
                  <a:cubicBezTo>
                    <a:pt x="3557" y="13075"/>
                    <a:pt x="3727" y="12852"/>
                    <a:pt x="3884" y="12617"/>
                  </a:cubicBezTo>
                  <a:cubicBezTo>
                    <a:pt x="3884" y="12603"/>
                    <a:pt x="3897" y="12590"/>
                    <a:pt x="3897" y="12577"/>
                  </a:cubicBezTo>
                  <a:close/>
                  <a:moveTo>
                    <a:pt x="8179" y="12577"/>
                  </a:moveTo>
                  <a:lnTo>
                    <a:pt x="8624" y="13310"/>
                  </a:lnTo>
                  <a:cubicBezTo>
                    <a:pt x="8624" y="13324"/>
                    <a:pt x="8637" y="13337"/>
                    <a:pt x="8650" y="13337"/>
                  </a:cubicBezTo>
                  <a:cubicBezTo>
                    <a:pt x="8519" y="13441"/>
                    <a:pt x="8375" y="13546"/>
                    <a:pt x="8231" y="13638"/>
                  </a:cubicBezTo>
                  <a:cubicBezTo>
                    <a:pt x="8231" y="13625"/>
                    <a:pt x="8231" y="13625"/>
                    <a:pt x="8231" y="13612"/>
                  </a:cubicBezTo>
                  <a:lnTo>
                    <a:pt x="7773" y="12826"/>
                  </a:lnTo>
                  <a:cubicBezTo>
                    <a:pt x="7917" y="12747"/>
                    <a:pt x="8048" y="12669"/>
                    <a:pt x="8179" y="12577"/>
                  </a:cubicBezTo>
                  <a:close/>
                  <a:moveTo>
                    <a:pt x="4500" y="12970"/>
                  </a:moveTo>
                  <a:cubicBezTo>
                    <a:pt x="4696" y="13088"/>
                    <a:pt x="4906" y="13166"/>
                    <a:pt x="5128" y="13219"/>
                  </a:cubicBezTo>
                  <a:cubicBezTo>
                    <a:pt x="5010" y="13441"/>
                    <a:pt x="4919" y="13664"/>
                    <a:pt x="4879" y="13913"/>
                  </a:cubicBezTo>
                  <a:cubicBezTo>
                    <a:pt x="4618" y="13847"/>
                    <a:pt x="4343" y="13756"/>
                    <a:pt x="4094" y="13664"/>
                  </a:cubicBezTo>
                  <a:lnTo>
                    <a:pt x="4094" y="13651"/>
                  </a:lnTo>
                  <a:cubicBezTo>
                    <a:pt x="4107" y="13651"/>
                    <a:pt x="4120" y="13638"/>
                    <a:pt x="4133" y="13625"/>
                  </a:cubicBezTo>
                  <a:cubicBezTo>
                    <a:pt x="4264" y="13415"/>
                    <a:pt x="4382" y="13206"/>
                    <a:pt x="4500" y="12970"/>
                  </a:cubicBezTo>
                  <a:close/>
                  <a:moveTo>
                    <a:pt x="7655" y="12878"/>
                  </a:moveTo>
                  <a:lnTo>
                    <a:pt x="8113" y="13677"/>
                  </a:lnTo>
                  <a:cubicBezTo>
                    <a:pt x="8126" y="13677"/>
                    <a:pt x="8126" y="13690"/>
                    <a:pt x="8139" y="13690"/>
                  </a:cubicBezTo>
                  <a:cubicBezTo>
                    <a:pt x="7969" y="13795"/>
                    <a:pt x="7786" y="13886"/>
                    <a:pt x="7603" y="13965"/>
                  </a:cubicBezTo>
                  <a:cubicBezTo>
                    <a:pt x="7485" y="13664"/>
                    <a:pt x="7380" y="13363"/>
                    <a:pt x="7275" y="13049"/>
                  </a:cubicBezTo>
                  <a:cubicBezTo>
                    <a:pt x="7406" y="12996"/>
                    <a:pt x="7537" y="12944"/>
                    <a:pt x="7655" y="12878"/>
                  </a:cubicBezTo>
                  <a:close/>
                  <a:moveTo>
                    <a:pt x="5259" y="13258"/>
                  </a:moveTo>
                  <a:cubicBezTo>
                    <a:pt x="5416" y="13297"/>
                    <a:pt x="5586" y="13310"/>
                    <a:pt x="5757" y="13310"/>
                  </a:cubicBezTo>
                  <a:cubicBezTo>
                    <a:pt x="5757" y="13559"/>
                    <a:pt x="5717" y="13808"/>
                    <a:pt x="5652" y="14057"/>
                  </a:cubicBezTo>
                  <a:cubicBezTo>
                    <a:pt x="5644" y="14065"/>
                    <a:pt x="5641" y="14072"/>
                    <a:pt x="5642" y="14080"/>
                  </a:cubicBezTo>
                  <a:lnTo>
                    <a:pt x="5642" y="14080"/>
                  </a:lnTo>
                  <a:cubicBezTo>
                    <a:pt x="5628" y="14060"/>
                    <a:pt x="5607" y="14044"/>
                    <a:pt x="5586" y="14044"/>
                  </a:cubicBezTo>
                  <a:cubicBezTo>
                    <a:pt x="5390" y="14017"/>
                    <a:pt x="5194" y="13991"/>
                    <a:pt x="5010" y="13952"/>
                  </a:cubicBezTo>
                  <a:lnTo>
                    <a:pt x="5010" y="13939"/>
                  </a:lnTo>
                  <a:cubicBezTo>
                    <a:pt x="5050" y="13703"/>
                    <a:pt x="5141" y="13481"/>
                    <a:pt x="5259" y="13271"/>
                  </a:cubicBezTo>
                  <a:cubicBezTo>
                    <a:pt x="5259" y="13271"/>
                    <a:pt x="5259" y="13258"/>
                    <a:pt x="5259" y="13258"/>
                  </a:cubicBezTo>
                  <a:close/>
                  <a:moveTo>
                    <a:pt x="7144" y="13088"/>
                  </a:moveTo>
                  <a:cubicBezTo>
                    <a:pt x="7249" y="13402"/>
                    <a:pt x="7354" y="13703"/>
                    <a:pt x="7472" y="14004"/>
                  </a:cubicBezTo>
                  <a:cubicBezTo>
                    <a:pt x="7301" y="14070"/>
                    <a:pt x="7118" y="14109"/>
                    <a:pt x="6935" y="14148"/>
                  </a:cubicBezTo>
                  <a:cubicBezTo>
                    <a:pt x="6896" y="13847"/>
                    <a:pt x="6843" y="13533"/>
                    <a:pt x="6804" y="13232"/>
                  </a:cubicBezTo>
                  <a:cubicBezTo>
                    <a:pt x="6804" y="13206"/>
                    <a:pt x="6791" y="13193"/>
                    <a:pt x="6778" y="13193"/>
                  </a:cubicBezTo>
                  <a:cubicBezTo>
                    <a:pt x="6896" y="13166"/>
                    <a:pt x="7026" y="13127"/>
                    <a:pt x="7144" y="13088"/>
                  </a:cubicBezTo>
                  <a:close/>
                  <a:moveTo>
                    <a:pt x="6176" y="13258"/>
                  </a:moveTo>
                  <a:lnTo>
                    <a:pt x="6176" y="13271"/>
                  </a:lnTo>
                  <a:cubicBezTo>
                    <a:pt x="6228" y="13572"/>
                    <a:pt x="6254" y="13873"/>
                    <a:pt x="6241" y="14188"/>
                  </a:cubicBezTo>
                  <a:cubicBezTo>
                    <a:pt x="6071" y="14175"/>
                    <a:pt x="5914" y="14148"/>
                    <a:pt x="5757" y="14122"/>
                  </a:cubicBezTo>
                  <a:lnTo>
                    <a:pt x="5770" y="14122"/>
                  </a:lnTo>
                  <a:cubicBezTo>
                    <a:pt x="5770" y="14109"/>
                    <a:pt x="5783" y="14096"/>
                    <a:pt x="5783" y="14083"/>
                  </a:cubicBezTo>
                  <a:cubicBezTo>
                    <a:pt x="5861" y="13834"/>
                    <a:pt x="5901" y="13572"/>
                    <a:pt x="5901" y="13310"/>
                  </a:cubicBezTo>
                  <a:cubicBezTo>
                    <a:pt x="5914" y="13297"/>
                    <a:pt x="5927" y="13271"/>
                    <a:pt x="5927" y="13258"/>
                  </a:cubicBezTo>
                  <a:close/>
                  <a:moveTo>
                    <a:pt x="6712" y="13206"/>
                  </a:moveTo>
                  <a:cubicBezTo>
                    <a:pt x="6686" y="13219"/>
                    <a:pt x="6673" y="13245"/>
                    <a:pt x="6673" y="13271"/>
                  </a:cubicBezTo>
                  <a:lnTo>
                    <a:pt x="6804" y="14161"/>
                  </a:lnTo>
                  <a:cubicBezTo>
                    <a:pt x="6660" y="14188"/>
                    <a:pt x="6516" y="14188"/>
                    <a:pt x="6372" y="14188"/>
                  </a:cubicBezTo>
                  <a:cubicBezTo>
                    <a:pt x="6372" y="13873"/>
                    <a:pt x="6359" y="13559"/>
                    <a:pt x="6293" y="13258"/>
                  </a:cubicBezTo>
                  <a:lnTo>
                    <a:pt x="6306" y="13245"/>
                  </a:lnTo>
                  <a:cubicBezTo>
                    <a:pt x="6437" y="13245"/>
                    <a:pt x="6568" y="13219"/>
                    <a:pt x="6712" y="13206"/>
                  </a:cubicBezTo>
                  <a:close/>
                  <a:moveTo>
                    <a:pt x="5076" y="1"/>
                  </a:moveTo>
                  <a:cubicBezTo>
                    <a:pt x="5039" y="1"/>
                    <a:pt x="5003" y="29"/>
                    <a:pt x="5010" y="74"/>
                  </a:cubicBezTo>
                  <a:cubicBezTo>
                    <a:pt x="4264" y="179"/>
                    <a:pt x="3544" y="441"/>
                    <a:pt x="2902" y="847"/>
                  </a:cubicBezTo>
                  <a:lnTo>
                    <a:pt x="2889" y="860"/>
                  </a:lnTo>
                  <a:cubicBezTo>
                    <a:pt x="2614" y="1043"/>
                    <a:pt x="2366" y="1240"/>
                    <a:pt x="2130" y="1462"/>
                  </a:cubicBezTo>
                  <a:cubicBezTo>
                    <a:pt x="1711" y="1855"/>
                    <a:pt x="1344" y="2313"/>
                    <a:pt x="1056" y="2811"/>
                  </a:cubicBezTo>
                  <a:cubicBezTo>
                    <a:pt x="1004" y="2811"/>
                    <a:pt x="978" y="2876"/>
                    <a:pt x="1004" y="2915"/>
                  </a:cubicBezTo>
                  <a:cubicBezTo>
                    <a:pt x="795" y="3308"/>
                    <a:pt x="611" y="3714"/>
                    <a:pt x="480" y="4133"/>
                  </a:cubicBezTo>
                  <a:cubicBezTo>
                    <a:pt x="454" y="4146"/>
                    <a:pt x="441" y="4185"/>
                    <a:pt x="454" y="4225"/>
                  </a:cubicBezTo>
                  <a:cubicBezTo>
                    <a:pt x="402" y="4408"/>
                    <a:pt x="349" y="4578"/>
                    <a:pt x="310" y="4761"/>
                  </a:cubicBezTo>
                  <a:cubicBezTo>
                    <a:pt x="284" y="4787"/>
                    <a:pt x="271" y="4827"/>
                    <a:pt x="284" y="4866"/>
                  </a:cubicBezTo>
                  <a:cubicBezTo>
                    <a:pt x="205" y="5285"/>
                    <a:pt x="153" y="5704"/>
                    <a:pt x="127" y="6136"/>
                  </a:cubicBezTo>
                  <a:cubicBezTo>
                    <a:pt x="123" y="6135"/>
                    <a:pt x="118" y="6135"/>
                    <a:pt x="114" y="6135"/>
                  </a:cubicBezTo>
                  <a:cubicBezTo>
                    <a:pt x="32" y="6135"/>
                    <a:pt x="0" y="6254"/>
                    <a:pt x="88" y="6267"/>
                  </a:cubicBezTo>
                  <a:lnTo>
                    <a:pt x="114" y="6267"/>
                  </a:lnTo>
                  <a:cubicBezTo>
                    <a:pt x="101" y="6529"/>
                    <a:pt x="101" y="6777"/>
                    <a:pt x="114" y="7039"/>
                  </a:cubicBezTo>
                  <a:cubicBezTo>
                    <a:pt x="48" y="7066"/>
                    <a:pt x="48" y="7144"/>
                    <a:pt x="114" y="7170"/>
                  </a:cubicBezTo>
                  <a:cubicBezTo>
                    <a:pt x="140" y="7642"/>
                    <a:pt x="192" y="8113"/>
                    <a:pt x="271" y="8584"/>
                  </a:cubicBezTo>
                  <a:cubicBezTo>
                    <a:pt x="258" y="8610"/>
                    <a:pt x="271" y="8650"/>
                    <a:pt x="297" y="8663"/>
                  </a:cubicBezTo>
                  <a:cubicBezTo>
                    <a:pt x="336" y="8872"/>
                    <a:pt x="376" y="9095"/>
                    <a:pt x="428" y="9291"/>
                  </a:cubicBezTo>
                  <a:cubicBezTo>
                    <a:pt x="493" y="9553"/>
                    <a:pt x="572" y="9802"/>
                    <a:pt x="651" y="10051"/>
                  </a:cubicBezTo>
                  <a:lnTo>
                    <a:pt x="624" y="10064"/>
                  </a:lnTo>
                  <a:cubicBezTo>
                    <a:pt x="554" y="10087"/>
                    <a:pt x="610" y="10185"/>
                    <a:pt x="680" y="10185"/>
                  </a:cubicBezTo>
                  <a:cubicBezTo>
                    <a:pt x="687" y="10185"/>
                    <a:pt x="695" y="10184"/>
                    <a:pt x="703" y="10181"/>
                  </a:cubicBezTo>
                  <a:cubicBezTo>
                    <a:pt x="965" y="10967"/>
                    <a:pt x="1384" y="11700"/>
                    <a:pt x="1934" y="12315"/>
                  </a:cubicBezTo>
                  <a:cubicBezTo>
                    <a:pt x="1947" y="12342"/>
                    <a:pt x="1960" y="12342"/>
                    <a:pt x="1973" y="12355"/>
                  </a:cubicBezTo>
                  <a:cubicBezTo>
                    <a:pt x="2104" y="12499"/>
                    <a:pt x="2235" y="12630"/>
                    <a:pt x="2379" y="12761"/>
                  </a:cubicBezTo>
                  <a:cubicBezTo>
                    <a:pt x="3256" y="13520"/>
                    <a:pt x="4330" y="14004"/>
                    <a:pt x="5469" y="14161"/>
                  </a:cubicBezTo>
                  <a:cubicBezTo>
                    <a:pt x="5482" y="14175"/>
                    <a:pt x="5495" y="14201"/>
                    <a:pt x="5521" y="14201"/>
                  </a:cubicBezTo>
                  <a:cubicBezTo>
                    <a:pt x="5804" y="14280"/>
                    <a:pt x="6099" y="14318"/>
                    <a:pt x="6398" y="14318"/>
                  </a:cubicBezTo>
                  <a:cubicBezTo>
                    <a:pt x="6541" y="14318"/>
                    <a:pt x="6686" y="14309"/>
                    <a:pt x="6830" y="14292"/>
                  </a:cubicBezTo>
                  <a:cubicBezTo>
                    <a:pt x="6841" y="14303"/>
                    <a:pt x="6855" y="14307"/>
                    <a:pt x="6867" y="14307"/>
                  </a:cubicBezTo>
                  <a:cubicBezTo>
                    <a:pt x="6885" y="14307"/>
                    <a:pt x="6901" y="14300"/>
                    <a:pt x="6909" y="14292"/>
                  </a:cubicBezTo>
                  <a:cubicBezTo>
                    <a:pt x="9318" y="13939"/>
                    <a:pt x="10889" y="11006"/>
                    <a:pt x="11203" y="8767"/>
                  </a:cubicBezTo>
                  <a:cubicBezTo>
                    <a:pt x="11281" y="8205"/>
                    <a:pt x="11308" y="7642"/>
                    <a:pt x="11281" y="7079"/>
                  </a:cubicBezTo>
                  <a:cubicBezTo>
                    <a:pt x="11308" y="7052"/>
                    <a:pt x="11308" y="7013"/>
                    <a:pt x="11281" y="6987"/>
                  </a:cubicBezTo>
                  <a:cubicBezTo>
                    <a:pt x="11268" y="6791"/>
                    <a:pt x="11255" y="6607"/>
                    <a:pt x="11229" y="6411"/>
                  </a:cubicBezTo>
                  <a:cubicBezTo>
                    <a:pt x="11295" y="6385"/>
                    <a:pt x="11268" y="6293"/>
                    <a:pt x="11216" y="6280"/>
                  </a:cubicBezTo>
                  <a:cubicBezTo>
                    <a:pt x="11190" y="6084"/>
                    <a:pt x="11151" y="5874"/>
                    <a:pt x="11111" y="5678"/>
                  </a:cubicBezTo>
                  <a:cubicBezTo>
                    <a:pt x="11124" y="5638"/>
                    <a:pt x="11124" y="5612"/>
                    <a:pt x="11098" y="5586"/>
                  </a:cubicBezTo>
                  <a:cubicBezTo>
                    <a:pt x="11059" y="5364"/>
                    <a:pt x="10993" y="5141"/>
                    <a:pt x="10941" y="4905"/>
                  </a:cubicBezTo>
                  <a:cubicBezTo>
                    <a:pt x="10954" y="4879"/>
                    <a:pt x="10941" y="4840"/>
                    <a:pt x="10915" y="4827"/>
                  </a:cubicBezTo>
                  <a:cubicBezTo>
                    <a:pt x="10561" y="3557"/>
                    <a:pt x="9881" y="2392"/>
                    <a:pt x="8951" y="1462"/>
                  </a:cubicBezTo>
                  <a:cubicBezTo>
                    <a:pt x="8872" y="1397"/>
                    <a:pt x="8807" y="1331"/>
                    <a:pt x="8728" y="1266"/>
                  </a:cubicBezTo>
                  <a:cubicBezTo>
                    <a:pt x="8759" y="1215"/>
                    <a:pt x="8719" y="1157"/>
                    <a:pt x="8675" y="1157"/>
                  </a:cubicBezTo>
                  <a:cubicBezTo>
                    <a:pt x="8662" y="1157"/>
                    <a:pt x="8649" y="1162"/>
                    <a:pt x="8637" y="1174"/>
                  </a:cubicBezTo>
                  <a:cubicBezTo>
                    <a:pt x="7773" y="454"/>
                    <a:pt x="6699" y="48"/>
                    <a:pt x="5573" y="35"/>
                  </a:cubicBezTo>
                  <a:cubicBezTo>
                    <a:pt x="5429" y="35"/>
                    <a:pt x="5285" y="35"/>
                    <a:pt x="5141" y="61"/>
                  </a:cubicBezTo>
                  <a:lnTo>
                    <a:pt x="5141" y="48"/>
                  </a:lnTo>
                  <a:cubicBezTo>
                    <a:pt x="5130" y="15"/>
                    <a:pt x="5103" y="1"/>
                    <a:pt x="5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4190212" name="Google Shape;791;p52"/>
            <p:cNvSpPr/>
            <p:nvPr/>
          </p:nvSpPr>
          <p:spPr bwMode="auto">
            <a:xfrm>
              <a:off x="154306" y="175639"/>
              <a:ext cx="850925" cy="1274346"/>
            </a:xfrm>
            <a:custGeom>
              <a:avLst/>
              <a:gdLst/>
              <a:ahLst/>
              <a:cxnLst/>
              <a:rect l="l" t="t" r="r" b="b"/>
              <a:pathLst>
                <a:path w="8564" h="11362" extrusionOk="0">
                  <a:moveTo>
                    <a:pt x="3657" y="117"/>
                  </a:moveTo>
                  <a:cubicBezTo>
                    <a:pt x="4300" y="117"/>
                    <a:pt x="4952" y="271"/>
                    <a:pt x="5473" y="524"/>
                  </a:cubicBezTo>
                  <a:cubicBezTo>
                    <a:pt x="6272" y="917"/>
                    <a:pt x="6927" y="1546"/>
                    <a:pt x="7359" y="2331"/>
                  </a:cubicBezTo>
                  <a:cubicBezTo>
                    <a:pt x="7843" y="3235"/>
                    <a:pt x="8118" y="4230"/>
                    <a:pt x="8157" y="5251"/>
                  </a:cubicBezTo>
                  <a:cubicBezTo>
                    <a:pt x="8223" y="6246"/>
                    <a:pt x="8223" y="7306"/>
                    <a:pt x="7882" y="8262"/>
                  </a:cubicBezTo>
                  <a:cubicBezTo>
                    <a:pt x="7241" y="9925"/>
                    <a:pt x="5696" y="11090"/>
                    <a:pt x="3916" y="11221"/>
                  </a:cubicBezTo>
                  <a:cubicBezTo>
                    <a:pt x="3909" y="11214"/>
                    <a:pt x="3906" y="11211"/>
                    <a:pt x="3902" y="11211"/>
                  </a:cubicBezTo>
                  <a:cubicBezTo>
                    <a:pt x="3899" y="11211"/>
                    <a:pt x="3896" y="11214"/>
                    <a:pt x="3889" y="11221"/>
                  </a:cubicBezTo>
                  <a:cubicBezTo>
                    <a:pt x="2777" y="10749"/>
                    <a:pt x="2004" y="9951"/>
                    <a:pt x="1349" y="8956"/>
                  </a:cubicBezTo>
                  <a:cubicBezTo>
                    <a:pt x="1009" y="8511"/>
                    <a:pt x="747" y="8013"/>
                    <a:pt x="577" y="7476"/>
                  </a:cubicBezTo>
                  <a:cubicBezTo>
                    <a:pt x="407" y="6913"/>
                    <a:pt x="302" y="6324"/>
                    <a:pt x="250" y="5722"/>
                  </a:cubicBezTo>
                  <a:cubicBezTo>
                    <a:pt x="145" y="4727"/>
                    <a:pt x="341" y="3654"/>
                    <a:pt x="616" y="2685"/>
                  </a:cubicBezTo>
                  <a:cubicBezTo>
                    <a:pt x="891" y="1742"/>
                    <a:pt x="1415" y="773"/>
                    <a:pt x="2358" y="367"/>
                  </a:cubicBezTo>
                  <a:cubicBezTo>
                    <a:pt x="2753" y="194"/>
                    <a:pt x="3203" y="117"/>
                    <a:pt x="3657" y="117"/>
                  </a:cubicBezTo>
                  <a:close/>
                  <a:moveTo>
                    <a:pt x="3605" y="1"/>
                  </a:moveTo>
                  <a:cubicBezTo>
                    <a:pt x="2973" y="1"/>
                    <a:pt x="2344" y="140"/>
                    <a:pt x="1821" y="524"/>
                  </a:cubicBezTo>
                  <a:cubicBezTo>
                    <a:pt x="983" y="1140"/>
                    <a:pt x="577" y="2148"/>
                    <a:pt x="354" y="3143"/>
                  </a:cubicBezTo>
                  <a:cubicBezTo>
                    <a:pt x="119" y="4256"/>
                    <a:pt x="1" y="5342"/>
                    <a:pt x="197" y="6481"/>
                  </a:cubicBezTo>
                  <a:cubicBezTo>
                    <a:pt x="276" y="7044"/>
                    <a:pt x="433" y="7607"/>
                    <a:pt x="669" y="8144"/>
                  </a:cubicBezTo>
                  <a:cubicBezTo>
                    <a:pt x="917" y="8615"/>
                    <a:pt x="1205" y="9074"/>
                    <a:pt x="1533" y="9493"/>
                  </a:cubicBezTo>
                  <a:cubicBezTo>
                    <a:pt x="2109" y="10317"/>
                    <a:pt x="2907" y="10959"/>
                    <a:pt x="3837" y="11352"/>
                  </a:cubicBezTo>
                  <a:cubicBezTo>
                    <a:pt x="3844" y="11358"/>
                    <a:pt x="3853" y="11361"/>
                    <a:pt x="3863" y="11361"/>
                  </a:cubicBezTo>
                  <a:cubicBezTo>
                    <a:pt x="3873" y="11361"/>
                    <a:pt x="3883" y="11358"/>
                    <a:pt x="3889" y="11352"/>
                  </a:cubicBezTo>
                  <a:lnTo>
                    <a:pt x="3916" y="11352"/>
                  </a:lnTo>
                  <a:cubicBezTo>
                    <a:pt x="6036" y="11195"/>
                    <a:pt x="7791" y="9637"/>
                    <a:pt x="8197" y="7555"/>
                  </a:cubicBezTo>
                  <a:cubicBezTo>
                    <a:pt x="8563" y="5591"/>
                    <a:pt x="8301" y="3169"/>
                    <a:pt x="7005" y="1585"/>
                  </a:cubicBezTo>
                  <a:cubicBezTo>
                    <a:pt x="6390" y="799"/>
                    <a:pt x="5526" y="276"/>
                    <a:pt x="4544" y="92"/>
                  </a:cubicBezTo>
                  <a:cubicBezTo>
                    <a:pt x="4238" y="36"/>
                    <a:pt x="3921" y="1"/>
                    <a:pt x="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730454668" name="Google Shape;771;p52"/>
          <p:cNvSpPr txBox="1"/>
          <p:nvPr/>
        </p:nvSpPr>
        <p:spPr bwMode="auto">
          <a:xfrm>
            <a:off x="4753888" y="3532279"/>
            <a:ext cx="1118359" cy="26333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Rodrigo Cotrin</a:t>
            </a:r>
            <a:endParaRPr/>
          </a:p>
        </p:txBody>
      </p:sp>
      <p:sp>
        <p:nvSpPr>
          <p:cNvPr id="171793004" name="Google Shape;773;p52"/>
          <p:cNvSpPr txBox="1"/>
          <p:nvPr/>
        </p:nvSpPr>
        <p:spPr bwMode="auto">
          <a:xfrm>
            <a:off x="4619642" y="4031385"/>
            <a:ext cx="1376523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Programador Mobile</a:t>
            </a:r>
            <a:endParaRPr sz="1000"/>
          </a:p>
        </p:txBody>
      </p:sp>
      <p:grpSp>
        <p:nvGrpSpPr>
          <p:cNvPr id="736204903" name="Google Shape;789;p52"/>
          <p:cNvGrpSpPr/>
          <p:nvPr/>
        </p:nvGrpSpPr>
        <p:grpSpPr bwMode="auto">
          <a:xfrm>
            <a:off x="4754873" y="1643062"/>
            <a:ext cx="1123571" cy="1605999"/>
            <a:chOff x="0" y="0"/>
            <a:chExt cx="1123571" cy="1605999"/>
          </a:xfrm>
        </p:grpSpPr>
        <p:sp>
          <p:nvSpPr>
            <p:cNvPr id="987768706" name="Google Shape;790;p52"/>
            <p:cNvSpPr/>
            <p:nvPr/>
          </p:nvSpPr>
          <p:spPr bwMode="auto">
            <a:xfrm>
              <a:off x="0" y="0"/>
              <a:ext cx="1123571" cy="1605999"/>
            </a:xfrm>
            <a:custGeom>
              <a:avLst/>
              <a:gdLst/>
              <a:ahLst/>
              <a:cxnLst/>
              <a:rect l="l" t="t" r="r" b="b"/>
              <a:pathLst>
                <a:path w="11308" h="14319" extrusionOk="0">
                  <a:moveTo>
                    <a:pt x="5036" y="192"/>
                  </a:moveTo>
                  <a:cubicBezTo>
                    <a:pt x="5102" y="493"/>
                    <a:pt x="5141" y="781"/>
                    <a:pt x="5154" y="1082"/>
                  </a:cubicBezTo>
                  <a:cubicBezTo>
                    <a:pt x="5154" y="1095"/>
                    <a:pt x="5154" y="1095"/>
                    <a:pt x="5154" y="1109"/>
                  </a:cubicBezTo>
                  <a:cubicBezTo>
                    <a:pt x="4945" y="1109"/>
                    <a:pt x="4735" y="1135"/>
                    <a:pt x="4539" y="1174"/>
                  </a:cubicBezTo>
                  <a:cubicBezTo>
                    <a:pt x="4539" y="1174"/>
                    <a:pt x="4539" y="1161"/>
                    <a:pt x="4539" y="1161"/>
                  </a:cubicBezTo>
                  <a:cubicBezTo>
                    <a:pt x="4487" y="886"/>
                    <a:pt x="4434" y="598"/>
                    <a:pt x="4395" y="323"/>
                  </a:cubicBezTo>
                  <a:cubicBezTo>
                    <a:pt x="4604" y="271"/>
                    <a:pt x="4814" y="231"/>
                    <a:pt x="5036" y="192"/>
                  </a:cubicBezTo>
                  <a:close/>
                  <a:moveTo>
                    <a:pt x="4264" y="362"/>
                  </a:moveTo>
                  <a:cubicBezTo>
                    <a:pt x="4303" y="637"/>
                    <a:pt x="4356" y="912"/>
                    <a:pt x="4408" y="1187"/>
                  </a:cubicBezTo>
                  <a:lnTo>
                    <a:pt x="4408" y="1200"/>
                  </a:lnTo>
                  <a:cubicBezTo>
                    <a:pt x="4238" y="1240"/>
                    <a:pt x="4081" y="1292"/>
                    <a:pt x="3924" y="1344"/>
                  </a:cubicBezTo>
                  <a:cubicBezTo>
                    <a:pt x="3937" y="1331"/>
                    <a:pt x="3937" y="1318"/>
                    <a:pt x="3937" y="1305"/>
                  </a:cubicBezTo>
                  <a:cubicBezTo>
                    <a:pt x="3884" y="1056"/>
                    <a:pt x="3806" y="807"/>
                    <a:pt x="3688" y="572"/>
                  </a:cubicBezTo>
                  <a:cubicBezTo>
                    <a:pt x="3884" y="493"/>
                    <a:pt x="4068" y="428"/>
                    <a:pt x="4264" y="375"/>
                  </a:cubicBezTo>
                  <a:lnTo>
                    <a:pt x="4264" y="362"/>
                  </a:lnTo>
                  <a:close/>
                  <a:moveTo>
                    <a:pt x="5615" y="158"/>
                  </a:moveTo>
                  <a:cubicBezTo>
                    <a:pt x="5898" y="158"/>
                    <a:pt x="6181" y="185"/>
                    <a:pt x="6464" y="245"/>
                  </a:cubicBezTo>
                  <a:cubicBezTo>
                    <a:pt x="6503" y="258"/>
                    <a:pt x="6542" y="271"/>
                    <a:pt x="6581" y="271"/>
                  </a:cubicBezTo>
                  <a:cubicBezTo>
                    <a:pt x="6529" y="559"/>
                    <a:pt x="6464" y="821"/>
                    <a:pt x="6385" y="1095"/>
                  </a:cubicBezTo>
                  <a:cubicBezTo>
                    <a:pt x="6361" y="1144"/>
                    <a:pt x="6406" y="1178"/>
                    <a:pt x="6451" y="1178"/>
                  </a:cubicBezTo>
                  <a:cubicBezTo>
                    <a:pt x="6479" y="1178"/>
                    <a:pt x="6506" y="1165"/>
                    <a:pt x="6516" y="1135"/>
                  </a:cubicBezTo>
                  <a:cubicBezTo>
                    <a:pt x="6594" y="860"/>
                    <a:pt x="6660" y="585"/>
                    <a:pt x="6712" y="310"/>
                  </a:cubicBezTo>
                  <a:cubicBezTo>
                    <a:pt x="6896" y="362"/>
                    <a:pt x="7079" y="428"/>
                    <a:pt x="7262" y="506"/>
                  </a:cubicBezTo>
                  <a:cubicBezTo>
                    <a:pt x="7144" y="768"/>
                    <a:pt x="7053" y="1056"/>
                    <a:pt x="6961" y="1331"/>
                  </a:cubicBezTo>
                  <a:cubicBezTo>
                    <a:pt x="6961" y="1344"/>
                    <a:pt x="6961" y="1357"/>
                    <a:pt x="6961" y="1370"/>
                  </a:cubicBezTo>
                  <a:cubicBezTo>
                    <a:pt x="6608" y="1253"/>
                    <a:pt x="6241" y="1161"/>
                    <a:pt x="5861" y="1122"/>
                  </a:cubicBezTo>
                  <a:cubicBezTo>
                    <a:pt x="5874" y="1109"/>
                    <a:pt x="5874" y="1095"/>
                    <a:pt x="5874" y="1082"/>
                  </a:cubicBezTo>
                  <a:cubicBezTo>
                    <a:pt x="5874" y="794"/>
                    <a:pt x="5901" y="519"/>
                    <a:pt x="5927" y="231"/>
                  </a:cubicBezTo>
                  <a:cubicBezTo>
                    <a:pt x="5933" y="192"/>
                    <a:pt x="5901" y="173"/>
                    <a:pt x="5866" y="173"/>
                  </a:cubicBezTo>
                  <a:cubicBezTo>
                    <a:pt x="5832" y="173"/>
                    <a:pt x="5796" y="192"/>
                    <a:pt x="5796" y="231"/>
                  </a:cubicBezTo>
                  <a:cubicBezTo>
                    <a:pt x="5757" y="519"/>
                    <a:pt x="5743" y="794"/>
                    <a:pt x="5743" y="1082"/>
                  </a:cubicBezTo>
                  <a:cubicBezTo>
                    <a:pt x="5730" y="1095"/>
                    <a:pt x="5730" y="1095"/>
                    <a:pt x="5743" y="1109"/>
                  </a:cubicBezTo>
                  <a:cubicBezTo>
                    <a:pt x="5586" y="1095"/>
                    <a:pt x="5429" y="1095"/>
                    <a:pt x="5285" y="1095"/>
                  </a:cubicBezTo>
                  <a:cubicBezTo>
                    <a:pt x="5285" y="1095"/>
                    <a:pt x="5285" y="1082"/>
                    <a:pt x="5285" y="1082"/>
                  </a:cubicBezTo>
                  <a:cubicBezTo>
                    <a:pt x="5272" y="781"/>
                    <a:pt x="5233" y="480"/>
                    <a:pt x="5167" y="179"/>
                  </a:cubicBezTo>
                  <a:cubicBezTo>
                    <a:pt x="5317" y="165"/>
                    <a:pt x="5466" y="158"/>
                    <a:pt x="5615" y="158"/>
                  </a:cubicBezTo>
                  <a:close/>
                  <a:moveTo>
                    <a:pt x="7380" y="559"/>
                  </a:moveTo>
                  <a:cubicBezTo>
                    <a:pt x="7550" y="637"/>
                    <a:pt x="7733" y="729"/>
                    <a:pt x="7891" y="834"/>
                  </a:cubicBezTo>
                  <a:cubicBezTo>
                    <a:pt x="7773" y="1082"/>
                    <a:pt x="7629" y="1331"/>
                    <a:pt x="7485" y="1567"/>
                  </a:cubicBezTo>
                  <a:cubicBezTo>
                    <a:pt x="7472" y="1580"/>
                    <a:pt x="7472" y="1593"/>
                    <a:pt x="7472" y="1593"/>
                  </a:cubicBezTo>
                  <a:cubicBezTo>
                    <a:pt x="7341" y="1528"/>
                    <a:pt x="7197" y="1475"/>
                    <a:pt x="7053" y="1423"/>
                  </a:cubicBezTo>
                  <a:cubicBezTo>
                    <a:pt x="7079" y="1410"/>
                    <a:pt x="7092" y="1397"/>
                    <a:pt x="7092" y="1384"/>
                  </a:cubicBezTo>
                  <a:cubicBezTo>
                    <a:pt x="7171" y="1109"/>
                    <a:pt x="7262" y="834"/>
                    <a:pt x="7380" y="572"/>
                  </a:cubicBezTo>
                  <a:cubicBezTo>
                    <a:pt x="7380" y="572"/>
                    <a:pt x="7380" y="559"/>
                    <a:pt x="7380" y="559"/>
                  </a:cubicBezTo>
                  <a:close/>
                  <a:moveTo>
                    <a:pt x="8022" y="899"/>
                  </a:moveTo>
                  <a:cubicBezTo>
                    <a:pt x="8205" y="1017"/>
                    <a:pt x="8375" y="1148"/>
                    <a:pt x="8545" y="1292"/>
                  </a:cubicBezTo>
                  <a:cubicBezTo>
                    <a:pt x="8375" y="1501"/>
                    <a:pt x="8192" y="1698"/>
                    <a:pt x="8008" y="1907"/>
                  </a:cubicBezTo>
                  <a:cubicBezTo>
                    <a:pt x="7864" y="1816"/>
                    <a:pt x="7733" y="1737"/>
                    <a:pt x="7589" y="1658"/>
                  </a:cubicBezTo>
                  <a:cubicBezTo>
                    <a:pt x="7589" y="1645"/>
                    <a:pt x="7603" y="1645"/>
                    <a:pt x="7603" y="1632"/>
                  </a:cubicBezTo>
                  <a:cubicBezTo>
                    <a:pt x="7760" y="1397"/>
                    <a:pt x="7891" y="1148"/>
                    <a:pt x="8022" y="899"/>
                  </a:cubicBezTo>
                  <a:close/>
                  <a:moveTo>
                    <a:pt x="3578" y="639"/>
                  </a:moveTo>
                  <a:cubicBezTo>
                    <a:pt x="3692" y="858"/>
                    <a:pt x="3767" y="1101"/>
                    <a:pt x="3806" y="1344"/>
                  </a:cubicBezTo>
                  <a:cubicBezTo>
                    <a:pt x="3806" y="1357"/>
                    <a:pt x="3819" y="1384"/>
                    <a:pt x="3845" y="1384"/>
                  </a:cubicBezTo>
                  <a:cubicBezTo>
                    <a:pt x="3492" y="1528"/>
                    <a:pt x="3164" y="1711"/>
                    <a:pt x="2863" y="1946"/>
                  </a:cubicBezTo>
                  <a:cubicBezTo>
                    <a:pt x="2706" y="1763"/>
                    <a:pt x="2562" y="1567"/>
                    <a:pt x="2444" y="1344"/>
                  </a:cubicBezTo>
                  <a:cubicBezTo>
                    <a:pt x="2575" y="1240"/>
                    <a:pt x="2719" y="1122"/>
                    <a:pt x="2863" y="1017"/>
                  </a:cubicBezTo>
                  <a:lnTo>
                    <a:pt x="2916" y="991"/>
                  </a:lnTo>
                  <a:cubicBezTo>
                    <a:pt x="3060" y="1174"/>
                    <a:pt x="3177" y="1370"/>
                    <a:pt x="3282" y="1567"/>
                  </a:cubicBezTo>
                  <a:cubicBezTo>
                    <a:pt x="3294" y="1590"/>
                    <a:pt x="3314" y="1600"/>
                    <a:pt x="3334" y="1600"/>
                  </a:cubicBezTo>
                  <a:cubicBezTo>
                    <a:pt x="3383" y="1600"/>
                    <a:pt x="3437" y="1547"/>
                    <a:pt x="3400" y="1501"/>
                  </a:cubicBezTo>
                  <a:cubicBezTo>
                    <a:pt x="3295" y="1292"/>
                    <a:pt x="3177" y="1095"/>
                    <a:pt x="3033" y="912"/>
                  </a:cubicBezTo>
                  <a:cubicBezTo>
                    <a:pt x="3202" y="808"/>
                    <a:pt x="3384" y="717"/>
                    <a:pt x="3578" y="639"/>
                  </a:cubicBezTo>
                  <a:close/>
                  <a:moveTo>
                    <a:pt x="8650" y="1370"/>
                  </a:moveTo>
                  <a:cubicBezTo>
                    <a:pt x="8768" y="1488"/>
                    <a:pt x="8886" y="1593"/>
                    <a:pt x="9003" y="1711"/>
                  </a:cubicBezTo>
                  <a:cubicBezTo>
                    <a:pt x="8846" y="1894"/>
                    <a:pt x="8663" y="2077"/>
                    <a:pt x="8454" y="2208"/>
                  </a:cubicBezTo>
                  <a:cubicBezTo>
                    <a:pt x="8440" y="2221"/>
                    <a:pt x="8440" y="2221"/>
                    <a:pt x="8427" y="2235"/>
                  </a:cubicBezTo>
                  <a:cubicBezTo>
                    <a:pt x="8336" y="2143"/>
                    <a:pt x="8231" y="2064"/>
                    <a:pt x="8113" y="1986"/>
                  </a:cubicBezTo>
                  <a:cubicBezTo>
                    <a:pt x="8296" y="1789"/>
                    <a:pt x="8480" y="1580"/>
                    <a:pt x="8650" y="1370"/>
                  </a:cubicBezTo>
                  <a:close/>
                  <a:moveTo>
                    <a:pt x="2339" y="1449"/>
                  </a:moveTo>
                  <a:cubicBezTo>
                    <a:pt x="2457" y="1658"/>
                    <a:pt x="2601" y="1855"/>
                    <a:pt x="2772" y="2038"/>
                  </a:cubicBezTo>
                  <a:lnTo>
                    <a:pt x="2693" y="2104"/>
                  </a:lnTo>
                  <a:cubicBezTo>
                    <a:pt x="2614" y="2169"/>
                    <a:pt x="2549" y="2248"/>
                    <a:pt x="2470" y="2326"/>
                  </a:cubicBezTo>
                  <a:cubicBezTo>
                    <a:pt x="2470" y="2313"/>
                    <a:pt x="2470" y="2300"/>
                    <a:pt x="2457" y="2287"/>
                  </a:cubicBezTo>
                  <a:cubicBezTo>
                    <a:pt x="2287" y="2130"/>
                    <a:pt x="2143" y="1946"/>
                    <a:pt x="2025" y="1750"/>
                  </a:cubicBezTo>
                  <a:cubicBezTo>
                    <a:pt x="2130" y="1645"/>
                    <a:pt x="2235" y="1541"/>
                    <a:pt x="2339" y="1449"/>
                  </a:cubicBezTo>
                  <a:close/>
                  <a:moveTo>
                    <a:pt x="1934" y="1855"/>
                  </a:moveTo>
                  <a:cubicBezTo>
                    <a:pt x="2051" y="2038"/>
                    <a:pt x="2195" y="2221"/>
                    <a:pt x="2366" y="2379"/>
                  </a:cubicBezTo>
                  <a:cubicBezTo>
                    <a:pt x="2379" y="2392"/>
                    <a:pt x="2392" y="2405"/>
                    <a:pt x="2405" y="2405"/>
                  </a:cubicBezTo>
                  <a:cubicBezTo>
                    <a:pt x="2313" y="2509"/>
                    <a:pt x="2222" y="2614"/>
                    <a:pt x="2130" y="2732"/>
                  </a:cubicBezTo>
                  <a:lnTo>
                    <a:pt x="1619" y="2221"/>
                  </a:lnTo>
                  <a:cubicBezTo>
                    <a:pt x="1711" y="2090"/>
                    <a:pt x="1816" y="1973"/>
                    <a:pt x="1934" y="1855"/>
                  </a:cubicBezTo>
                  <a:close/>
                  <a:moveTo>
                    <a:pt x="9095" y="1816"/>
                  </a:moveTo>
                  <a:cubicBezTo>
                    <a:pt x="9239" y="1960"/>
                    <a:pt x="9370" y="2130"/>
                    <a:pt x="9501" y="2300"/>
                  </a:cubicBezTo>
                  <a:lnTo>
                    <a:pt x="9514" y="2300"/>
                  </a:lnTo>
                  <a:lnTo>
                    <a:pt x="8938" y="2745"/>
                  </a:lnTo>
                  <a:cubicBezTo>
                    <a:pt x="8846" y="2640"/>
                    <a:pt x="8742" y="2523"/>
                    <a:pt x="8637" y="2418"/>
                  </a:cubicBezTo>
                  <a:cubicBezTo>
                    <a:pt x="8598" y="2392"/>
                    <a:pt x="8571" y="2352"/>
                    <a:pt x="8532" y="2326"/>
                  </a:cubicBezTo>
                  <a:cubicBezTo>
                    <a:pt x="8742" y="2182"/>
                    <a:pt x="8938" y="2012"/>
                    <a:pt x="9095" y="1816"/>
                  </a:cubicBezTo>
                  <a:close/>
                  <a:moveTo>
                    <a:pt x="1528" y="2339"/>
                  </a:moveTo>
                  <a:lnTo>
                    <a:pt x="2038" y="2824"/>
                  </a:lnTo>
                  <a:cubicBezTo>
                    <a:pt x="2051" y="2837"/>
                    <a:pt x="2051" y="2837"/>
                    <a:pt x="2065" y="2850"/>
                  </a:cubicBezTo>
                  <a:cubicBezTo>
                    <a:pt x="1960" y="2994"/>
                    <a:pt x="1855" y="3164"/>
                    <a:pt x="1763" y="3321"/>
                  </a:cubicBezTo>
                  <a:cubicBezTo>
                    <a:pt x="1777" y="3295"/>
                    <a:pt x="1763" y="3269"/>
                    <a:pt x="1737" y="3243"/>
                  </a:cubicBezTo>
                  <a:lnTo>
                    <a:pt x="1174" y="2889"/>
                  </a:lnTo>
                  <a:cubicBezTo>
                    <a:pt x="1292" y="2693"/>
                    <a:pt x="1410" y="2509"/>
                    <a:pt x="1528" y="2339"/>
                  </a:cubicBezTo>
                  <a:close/>
                  <a:moveTo>
                    <a:pt x="9593" y="2405"/>
                  </a:moveTo>
                  <a:cubicBezTo>
                    <a:pt x="9697" y="2562"/>
                    <a:pt x="9802" y="2719"/>
                    <a:pt x="9907" y="2889"/>
                  </a:cubicBezTo>
                  <a:cubicBezTo>
                    <a:pt x="9763" y="3072"/>
                    <a:pt x="9593" y="3230"/>
                    <a:pt x="9409" y="3374"/>
                  </a:cubicBezTo>
                  <a:cubicBezTo>
                    <a:pt x="9291" y="3203"/>
                    <a:pt x="9161" y="3020"/>
                    <a:pt x="9030" y="2850"/>
                  </a:cubicBezTo>
                  <a:lnTo>
                    <a:pt x="9593" y="2405"/>
                  </a:lnTo>
                  <a:close/>
                  <a:moveTo>
                    <a:pt x="1109" y="3007"/>
                  </a:moveTo>
                  <a:lnTo>
                    <a:pt x="1672" y="3360"/>
                  </a:lnTo>
                  <a:cubicBezTo>
                    <a:pt x="1682" y="3370"/>
                    <a:pt x="1694" y="3375"/>
                    <a:pt x="1705" y="3375"/>
                  </a:cubicBezTo>
                  <a:cubicBezTo>
                    <a:pt x="1724" y="3375"/>
                    <a:pt x="1742" y="3364"/>
                    <a:pt x="1750" y="3347"/>
                  </a:cubicBezTo>
                  <a:lnTo>
                    <a:pt x="1750" y="3347"/>
                  </a:lnTo>
                  <a:cubicBezTo>
                    <a:pt x="1672" y="3504"/>
                    <a:pt x="1593" y="3675"/>
                    <a:pt x="1528" y="3832"/>
                  </a:cubicBezTo>
                  <a:cubicBezTo>
                    <a:pt x="1305" y="3714"/>
                    <a:pt x="1083" y="3609"/>
                    <a:pt x="860" y="3504"/>
                  </a:cubicBezTo>
                  <a:cubicBezTo>
                    <a:pt x="939" y="3334"/>
                    <a:pt x="1030" y="3164"/>
                    <a:pt x="1109" y="3007"/>
                  </a:cubicBezTo>
                  <a:close/>
                  <a:moveTo>
                    <a:pt x="9985" y="3007"/>
                  </a:moveTo>
                  <a:cubicBezTo>
                    <a:pt x="10090" y="3190"/>
                    <a:pt x="10182" y="3387"/>
                    <a:pt x="10286" y="3583"/>
                  </a:cubicBezTo>
                  <a:lnTo>
                    <a:pt x="9697" y="3910"/>
                  </a:lnTo>
                  <a:cubicBezTo>
                    <a:pt x="9632" y="3766"/>
                    <a:pt x="9553" y="3635"/>
                    <a:pt x="9475" y="3491"/>
                  </a:cubicBezTo>
                  <a:cubicBezTo>
                    <a:pt x="9658" y="3347"/>
                    <a:pt x="9828" y="3190"/>
                    <a:pt x="9985" y="3007"/>
                  </a:cubicBezTo>
                  <a:close/>
                  <a:moveTo>
                    <a:pt x="10352" y="3701"/>
                  </a:moveTo>
                  <a:cubicBezTo>
                    <a:pt x="10417" y="3858"/>
                    <a:pt x="10483" y="4015"/>
                    <a:pt x="10548" y="4172"/>
                  </a:cubicBezTo>
                  <a:lnTo>
                    <a:pt x="9933" y="4408"/>
                  </a:lnTo>
                  <a:cubicBezTo>
                    <a:pt x="9881" y="4277"/>
                    <a:pt x="9815" y="4159"/>
                    <a:pt x="9763" y="4028"/>
                  </a:cubicBezTo>
                  <a:lnTo>
                    <a:pt x="10352" y="3701"/>
                  </a:lnTo>
                  <a:close/>
                  <a:moveTo>
                    <a:pt x="808" y="3635"/>
                  </a:moveTo>
                  <a:cubicBezTo>
                    <a:pt x="1030" y="3727"/>
                    <a:pt x="1240" y="3832"/>
                    <a:pt x="1449" y="3950"/>
                  </a:cubicBezTo>
                  <a:lnTo>
                    <a:pt x="1475" y="3950"/>
                  </a:lnTo>
                  <a:cubicBezTo>
                    <a:pt x="1344" y="4290"/>
                    <a:pt x="1240" y="4643"/>
                    <a:pt x="1174" y="4997"/>
                  </a:cubicBezTo>
                  <a:cubicBezTo>
                    <a:pt x="1161" y="4997"/>
                    <a:pt x="1148" y="4997"/>
                    <a:pt x="1148" y="4984"/>
                  </a:cubicBezTo>
                  <a:cubicBezTo>
                    <a:pt x="899" y="4945"/>
                    <a:pt x="664" y="4879"/>
                    <a:pt x="441" y="4787"/>
                  </a:cubicBezTo>
                  <a:cubicBezTo>
                    <a:pt x="480" y="4617"/>
                    <a:pt x="520" y="4447"/>
                    <a:pt x="572" y="4290"/>
                  </a:cubicBezTo>
                  <a:cubicBezTo>
                    <a:pt x="782" y="4369"/>
                    <a:pt x="991" y="4421"/>
                    <a:pt x="1214" y="4421"/>
                  </a:cubicBezTo>
                  <a:cubicBezTo>
                    <a:pt x="1305" y="4421"/>
                    <a:pt x="1305" y="4290"/>
                    <a:pt x="1214" y="4290"/>
                  </a:cubicBezTo>
                  <a:cubicBezTo>
                    <a:pt x="1004" y="4290"/>
                    <a:pt x="808" y="4238"/>
                    <a:pt x="611" y="4146"/>
                  </a:cubicBezTo>
                  <a:cubicBezTo>
                    <a:pt x="677" y="3976"/>
                    <a:pt x="742" y="3806"/>
                    <a:pt x="808" y="3635"/>
                  </a:cubicBezTo>
                  <a:close/>
                  <a:moveTo>
                    <a:pt x="10588" y="4303"/>
                  </a:moveTo>
                  <a:cubicBezTo>
                    <a:pt x="10653" y="4486"/>
                    <a:pt x="10718" y="4670"/>
                    <a:pt x="10771" y="4853"/>
                  </a:cubicBezTo>
                  <a:lnTo>
                    <a:pt x="10784" y="4853"/>
                  </a:lnTo>
                  <a:cubicBezTo>
                    <a:pt x="10574" y="4931"/>
                    <a:pt x="10365" y="5010"/>
                    <a:pt x="10156" y="5062"/>
                  </a:cubicBezTo>
                  <a:cubicBezTo>
                    <a:pt x="10103" y="4892"/>
                    <a:pt x="10038" y="4709"/>
                    <a:pt x="9972" y="4539"/>
                  </a:cubicBezTo>
                  <a:lnTo>
                    <a:pt x="10588" y="4303"/>
                  </a:lnTo>
                  <a:close/>
                  <a:moveTo>
                    <a:pt x="415" y="4931"/>
                  </a:moveTo>
                  <a:cubicBezTo>
                    <a:pt x="638" y="5010"/>
                    <a:pt x="873" y="5089"/>
                    <a:pt x="1109" y="5128"/>
                  </a:cubicBezTo>
                  <a:lnTo>
                    <a:pt x="1148" y="5128"/>
                  </a:lnTo>
                  <a:cubicBezTo>
                    <a:pt x="1109" y="5298"/>
                    <a:pt x="1083" y="5481"/>
                    <a:pt x="1070" y="5652"/>
                  </a:cubicBezTo>
                  <a:cubicBezTo>
                    <a:pt x="821" y="5612"/>
                    <a:pt x="598" y="5534"/>
                    <a:pt x="376" y="5442"/>
                  </a:cubicBezTo>
                  <a:cubicBezTo>
                    <a:pt x="369" y="5436"/>
                    <a:pt x="359" y="5432"/>
                    <a:pt x="349" y="5432"/>
                  </a:cubicBezTo>
                  <a:cubicBezTo>
                    <a:pt x="340" y="5432"/>
                    <a:pt x="330" y="5436"/>
                    <a:pt x="323" y="5442"/>
                  </a:cubicBezTo>
                  <a:cubicBezTo>
                    <a:pt x="349" y="5259"/>
                    <a:pt x="376" y="5089"/>
                    <a:pt x="415" y="4931"/>
                  </a:cubicBezTo>
                  <a:close/>
                  <a:moveTo>
                    <a:pt x="10823" y="4984"/>
                  </a:moveTo>
                  <a:cubicBezTo>
                    <a:pt x="10876" y="5180"/>
                    <a:pt x="10928" y="5390"/>
                    <a:pt x="10967" y="5599"/>
                  </a:cubicBezTo>
                  <a:cubicBezTo>
                    <a:pt x="10758" y="5652"/>
                    <a:pt x="10535" y="5691"/>
                    <a:pt x="10313" y="5717"/>
                  </a:cubicBezTo>
                  <a:cubicBezTo>
                    <a:pt x="10286" y="5547"/>
                    <a:pt x="10234" y="5364"/>
                    <a:pt x="10195" y="5193"/>
                  </a:cubicBezTo>
                  <a:cubicBezTo>
                    <a:pt x="10404" y="5141"/>
                    <a:pt x="10614" y="5062"/>
                    <a:pt x="10823" y="4984"/>
                  </a:cubicBezTo>
                  <a:close/>
                  <a:moveTo>
                    <a:pt x="310" y="5547"/>
                  </a:moveTo>
                  <a:cubicBezTo>
                    <a:pt x="546" y="5652"/>
                    <a:pt x="795" y="5730"/>
                    <a:pt x="1043" y="5782"/>
                  </a:cubicBezTo>
                  <a:cubicBezTo>
                    <a:pt x="1030" y="5953"/>
                    <a:pt x="1017" y="6110"/>
                    <a:pt x="1004" y="6280"/>
                  </a:cubicBezTo>
                  <a:cubicBezTo>
                    <a:pt x="1004" y="6267"/>
                    <a:pt x="991" y="6267"/>
                    <a:pt x="978" y="6267"/>
                  </a:cubicBezTo>
                  <a:cubicBezTo>
                    <a:pt x="729" y="6241"/>
                    <a:pt x="480" y="6201"/>
                    <a:pt x="245" y="6162"/>
                  </a:cubicBezTo>
                  <a:cubicBezTo>
                    <a:pt x="258" y="5953"/>
                    <a:pt x="284" y="5756"/>
                    <a:pt x="310" y="5547"/>
                  </a:cubicBezTo>
                  <a:close/>
                  <a:moveTo>
                    <a:pt x="10993" y="5730"/>
                  </a:moveTo>
                  <a:cubicBezTo>
                    <a:pt x="11033" y="5926"/>
                    <a:pt x="11059" y="6123"/>
                    <a:pt x="11085" y="6306"/>
                  </a:cubicBezTo>
                  <a:lnTo>
                    <a:pt x="10417" y="6411"/>
                  </a:lnTo>
                  <a:cubicBezTo>
                    <a:pt x="10404" y="6228"/>
                    <a:pt x="10378" y="6044"/>
                    <a:pt x="10339" y="5848"/>
                  </a:cubicBezTo>
                  <a:cubicBezTo>
                    <a:pt x="10561" y="5822"/>
                    <a:pt x="10784" y="5782"/>
                    <a:pt x="10993" y="5730"/>
                  </a:cubicBezTo>
                  <a:close/>
                  <a:moveTo>
                    <a:pt x="11111" y="6437"/>
                  </a:moveTo>
                  <a:cubicBezTo>
                    <a:pt x="11124" y="6620"/>
                    <a:pt x="11137" y="6804"/>
                    <a:pt x="11151" y="6987"/>
                  </a:cubicBezTo>
                  <a:cubicBezTo>
                    <a:pt x="10997" y="7006"/>
                    <a:pt x="10844" y="7018"/>
                    <a:pt x="10690" y="7018"/>
                  </a:cubicBezTo>
                  <a:cubicBezTo>
                    <a:pt x="10634" y="7018"/>
                    <a:pt x="10578" y="7017"/>
                    <a:pt x="10522" y="7013"/>
                  </a:cubicBezTo>
                  <a:cubicBezTo>
                    <a:pt x="10509" y="7013"/>
                    <a:pt x="10483" y="7026"/>
                    <a:pt x="10470" y="7039"/>
                  </a:cubicBezTo>
                  <a:cubicBezTo>
                    <a:pt x="10470" y="6869"/>
                    <a:pt x="10457" y="6712"/>
                    <a:pt x="10430" y="6542"/>
                  </a:cubicBezTo>
                  <a:lnTo>
                    <a:pt x="10457" y="6542"/>
                  </a:lnTo>
                  <a:lnTo>
                    <a:pt x="11111" y="6437"/>
                  </a:lnTo>
                  <a:close/>
                  <a:moveTo>
                    <a:pt x="245" y="6306"/>
                  </a:moveTo>
                  <a:cubicBezTo>
                    <a:pt x="493" y="6345"/>
                    <a:pt x="742" y="6385"/>
                    <a:pt x="978" y="6398"/>
                  </a:cubicBezTo>
                  <a:cubicBezTo>
                    <a:pt x="984" y="6404"/>
                    <a:pt x="991" y="6408"/>
                    <a:pt x="996" y="6408"/>
                  </a:cubicBezTo>
                  <a:cubicBezTo>
                    <a:pt x="1001" y="6408"/>
                    <a:pt x="1004" y="6404"/>
                    <a:pt x="1004" y="6398"/>
                  </a:cubicBezTo>
                  <a:cubicBezTo>
                    <a:pt x="1004" y="6620"/>
                    <a:pt x="1004" y="6791"/>
                    <a:pt x="1004" y="7052"/>
                  </a:cubicBezTo>
                  <a:lnTo>
                    <a:pt x="245" y="7052"/>
                  </a:lnTo>
                  <a:lnTo>
                    <a:pt x="245" y="6306"/>
                  </a:lnTo>
                  <a:close/>
                  <a:moveTo>
                    <a:pt x="1004" y="7144"/>
                  </a:moveTo>
                  <a:cubicBezTo>
                    <a:pt x="1017" y="7327"/>
                    <a:pt x="1030" y="7537"/>
                    <a:pt x="1056" y="7720"/>
                  </a:cubicBezTo>
                  <a:cubicBezTo>
                    <a:pt x="903" y="7735"/>
                    <a:pt x="754" y="7742"/>
                    <a:pt x="607" y="7742"/>
                  </a:cubicBezTo>
                  <a:cubicBezTo>
                    <a:pt x="503" y="7742"/>
                    <a:pt x="400" y="7739"/>
                    <a:pt x="297" y="7733"/>
                  </a:cubicBezTo>
                  <a:cubicBezTo>
                    <a:pt x="271" y="7537"/>
                    <a:pt x="258" y="7432"/>
                    <a:pt x="245" y="7144"/>
                  </a:cubicBezTo>
                  <a:close/>
                  <a:moveTo>
                    <a:pt x="10483" y="7118"/>
                  </a:moveTo>
                  <a:cubicBezTo>
                    <a:pt x="10496" y="7131"/>
                    <a:pt x="10509" y="7144"/>
                    <a:pt x="10522" y="7144"/>
                  </a:cubicBezTo>
                  <a:cubicBezTo>
                    <a:pt x="10587" y="7148"/>
                    <a:pt x="10651" y="7149"/>
                    <a:pt x="10715" y="7149"/>
                  </a:cubicBezTo>
                  <a:cubicBezTo>
                    <a:pt x="10867" y="7149"/>
                    <a:pt x="11016" y="7140"/>
                    <a:pt x="11164" y="7131"/>
                  </a:cubicBezTo>
                  <a:cubicBezTo>
                    <a:pt x="11164" y="7340"/>
                    <a:pt x="11164" y="7550"/>
                    <a:pt x="11164" y="7759"/>
                  </a:cubicBezTo>
                  <a:cubicBezTo>
                    <a:pt x="11012" y="7715"/>
                    <a:pt x="10853" y="7694"/>
                    <a:pt x="10697" y="7694"/>
                  </a:cubicBezTo>
                  <a:cubicBezTo>
                    <a:pt x="10625" y="7694"/>
                    <a:pt x="10553" y="7699"/>
                    <a:pt x="10483" y="7707"/>
                  </a:cubicBezTo>
                  <a:lnTo>
                    <a:pt x="10483" y="7118"/>
                  </a:lnTo>
                  <a:close/>
                  <a:moveTo>
                    <a:pt x="10629" y="7833"/>
                  </a:moveTo>
                  <a:cubicBezTo>
                    <a:pt x="10802" y="7833"/>
                    <a:pt x="10977" y="7850"/>
                    <a:pt x="11137" y="7890"/>
                  </a:cubicBezTo>
                  <a:lnTo>
                    <a:pt x="11164" y="7890"/>
                  </a:lnTo>
                  <a:cubicBezTo>
                    <a:pt x="11151" y="8047"/>
                    <a:pt x="11138" y="8204"/>
                    <a:pt x="11124" y="8360"/>
                  </a:cubicBezTo>
                  <a:lnTo>
                    <a:pt x="11124" y="8360"/>
                  </a:lnTo>
                  <a:lnTo>
                    <a:pt x="10444" y="8296"/>
                  </a:lnTo>
                  <a:cubicBezTo>
                    <a:pt x="10457" y="8152"/>
                    <a:pt x="10470" y="7995"/>
                    <a:pt x="10470" y="7838"/>
                  </a:cubicBezTo>
                  <a:cubicBezTo>
                    <a:pt x="10522" y="7835"/>
                    <a:pt x="10576" y="7833"/>
                    <a:pt x="10629" y="7833"/>
                  </a:cubicBezTo>
                  <a:close/>
                  <a:moveTo>
                    <a:pt x="1070" y="7864"/>
                  </a:moveTo>
                  <a:cubicBezTo>
                    <a:pt x="1096" y="8061"/>
                    <a:pt x="1122" y="8257"/>
                    <a:pt x="1161" y="8440"/>
                  </a:cubicBezTo>
                  <a:cubicBezTo>
                    <a:pt x="912" y="8493"/>
                    <a:pt x="664" y="8532"/>
                    <a:pt x="415" y="8545"/>
                  </a:cubicBezTo>
                  <a:cubicBezTo>
                    <a:pt x="389" y="8401"/>
                    <a:pt x="363" y="8244"/>
                    <a:pt x="336" y="8100"/>
                  </a:cubicBezTo>
                  <a:cubicBezTo>
                    <a:pt x="323" y="8034"/>
                    <a:pt x="323" y="7969"/>
                    <a:pt x="310" y="7890"/>
                  </a:cubicBezTo>
                  <a:lnTo>
                    <a:pt x="310" y="7890"/>
                  </a:lnTo>
                  <a:cubicBezTo>
                    <a:pt x="377" y="7894"/>
                    <a:pt x="444" y="7895"/>
                    <a:pt x="512" y="7895"/>
                  </a:cubicBezTo>
                  <a:cubicBezTo>
                    <a:pt x="698" y="7895"/>
                    <a:pt x="887" y="7883"/>
                    <a:pt x="1070" y="7864"/>
                  </a:cubicBezTo>
                  <a:close/>
                  <a:moveTo>
                    <a:pt x="10430" y="8440"/>
                  </a:moveTo>
                  <a:lnTo>
                    <a:pt x="11111" y="8493"/>
                  </a:lnTo>
                  <a:cubicBezTo>
                    <a:pt x="11085" y="8689"/>
                    <a:pt x="11059" y="8872"/>
                    <a:pt x="11033" y="9069"/>
                  </a:cubicBezTo>
                  <a:lnTo>
                    <a:pt x="11020" y="9056"/>
                  </a:lnTo>
                  <a:lnTo>
                    <a:pt x="10352" y="8964"/>
                  </a:lnTo>
                  <a:cubicBezTo>
                    <a:pt x="10365" y="8898"/>
                    <a:pt x="10378" y="8833"/>
                    <a:pt x="10391" y="8767"/>
                  </a:cubicBezTo>
                  <a:cubicBezTo>
                    <a:pt x="10404" y="8663"/>
                    <a:pt x="10417" y="8545"/>
                    <a:pt x="10430" y="8440"/>
                  </a:cubicBezTo>
                  <a:close/>
                  <a:moveTo>
                    <a:pt x="10326" y="9095"/>
                  </a:moveTo>
                  <a:lnTo>
                    <a:pt x="10980" y="9186"/>
                  </a:lnTo>
                  <a:lnTo>
                    <a:pt x="11007" y="9186"/>
                  </a:lnTo>
                  <a:lnTo>
                    <a:pt x="10967" y="9357"/>
                  </a:lnTo>
                  <a:cubicBezTo>
                    <a:pt x="10954" y="9448"/>
                    <a:pt x="10928" y="9553"/>
                    <a:pt x="10902" y="9645"/>
                  </a:cubicBezTo>
                  <a:lnTo>
                    <a:pt x="10234" y="9527"/>
                  </a:lnTo>
                  <a:lnTo>
                    <a:pt x="10221" y="9527"/>
                  </a:lnTo>
                  <a:cubicBezTo>
                    <a:pt x="10260" y="9383"/>
                    <a:pt x="10300" y="9239"/>
                    <a:pt x="10326" y="9095"/>
                  </a:cubicBezTo>
                  <a:close/>
                  <a:moveTo>
                    <a:pt x="1187" y="8571"/>
                  </a:moveTo>
                  <a:lnTo>
                    <a:pt x="1214" y="8702"/>
                  </a:lnTo>
                  <a:cubicBezTo>
                    <a:pt x="1292" y="9042"/>
                    <a:pt x="1410" y="9370"/>
                    <a:pt x="1554" y="9684"/>
                  </a:cubicBezTo>
                  <a:cubicBezTo>
                    <a:pt x="1292" y="9789"/>
                    <a:pt x="1043" y="9893"/>
                    <a:pt x="782" y="10011"/>
                  </a:cubicBezTo>
                  <a:cubicBezTo>
                    <a:pt x="716" y="9802"/>
                    <a:pt x="651" y="9592"/>
                    <a:pt x="598" y="9383"/>
                  </a:cubicBezTo>
                  <a:cubicBezTo>
                    <a:pt x="808" y="9304"/>
                    <a:pt x="1017" y="9252"/>
                    <a:pt x="1240" y="9213"/>
                  </a:cubicBezTo>
                  <a:cubicBezTo>
                    <a:pt x="1315" y="9200"/>
                    <a:pt x="1294" y="9081"/>
                    <a:pt x="1213" y="9081"/>
                  </a:cubicBezTo>
                  <a:cubicBezTo>
                    <a:pt x="1209" y="9081"/>
                    <a:pt x="1205" y="9081"/>
                    <a:pt x="1200" y="9082"/>
                  </a:cubicBezTo>
                  <a:cubicBezTo>
                    <a:pt x="978" y="9121"/>
                    <a:pt x="768" y="9173"/>
                    <a:pt x="559" y="9239"/>
                  </a:cubicBezTo>
                  <a:cubicBezTo>
                    <a:pt x="520" y="9069"/>
                    <a:pt x="467" y="8872"/>
                    <a:pt x="441" y="8676"/>
                  </a:cubicBezTo>
                  <a:cubicBezTo>
                    <a:pt x="690" y="8663"/>
                    <a:pt x="939" y="8623"/>
                    <a:pt x="1187" y="8571"/>
                  </a:cubicBezTo>
                  <a:close/>
                  <a:moveTo>
                    <a:pt x="10195" y="9658"/>
                  </a:moveTo>
                  <a:lnTo>
                    <a:pt x="10863" y="9776"/>
                  </a:lnTo>
                  <a:cubicBezTo>
                    <a:pt x="10823" y="9933"/>
                    <a:pt x="10771" y="10103"/>
                    <a:pt x="10705" y="10260"/>
                  </a:cubicBezTo>
                  <a:lnTo>
                    <a:pt x="10692" y="10260"/>
                  </a:lnTo>
                  <a:cubicBezTo>
                    <a:pt x="10483" y="10181"/>
                    <a:pt x="10260" y="10116"/>
                    <a:pt x="10038" y="10077"/>
                  </a:cubicBezTo>
                  <a:cubicBezTo>
                    <a:pt x="10090" y="9933"/>
                    <a:pt x="10142" y="9802"/>
                    <a:pt x="10182" y="9658"/>
                  </a:cubicBezTo>
                  <a:close/>
                  <a:moveTo>
                    <a:pt x="9998" y="10208"/>
                  </a:moveTo>
                  <a:cubicBezTo>
                    <a:pt x="10221" y="10247"/>
                    <a:pt x="10444" y="10312"/>
                    <a:pt x="10653" y="10391"/>
                  </a:cubicBezTo>
                  <a:lnTo>
                    <a:pt x="10666" y="10391"/>
                  </a:lnTo>
                  <a:cubicBezTo>
                    <a:pt x="10614" y="10535"/>
                    <a:pt x="10561" y="10666"/>
                    <a:pt x="10496" y="10797"/>
                  </a:cubicBezTo>
                  <a:lnTo>
                    <a:pt x="10483" y="10797"/>
                  </a:lnTo>
                  <a:lnTo>
                    <a:pt x="9802" y="10653"/>
                  </a:lnTo>
                  <a:cubicBezTo>
                    <a:pt x="9868" y="10496"/>
                    <a:pt x="9933" y="10352"/>
                    <a:pt x="9998" y="10208"/>
                  </a:cubicBezTo>
                  <a:close/>
                  <a:moveTo>
                    <a:pt x="1619" y="9789"/>
                  </a:moveTo>
                  <a:cubicBezTo>
                    <a:pt x="1711" y="9985"/>
                    <a:pt x="1816" y="10168"/>
                    <a:pt x="1934" y="10339"/>
                  </a:cubicBezTo>
                  <a:cubicBezTo>
                    <a:pt x="1646" y="10496"/>
                    <a:pt x="1384" y="10679"/>
                    <a:pt x="1148" y="10901"/>
                  </a:cubicBezTo>
                  <a:cubicBezTo>
                    <a:pt x="1030" y="10653"/>
                    <a:pt x="912" y="10391"/>
                    <a:pt x="821" y="10129"/>
                  </a:cubicBezTo>
                  <a:cubicBezTo>
                    <a:pt x="1083" y="10024"/>
                    <a:pt x="1331" y="9906"/>
                    <a:pt x="1593" y="9802"/>
                  </a:cubicBezTo>
                  <a:cubicBezTo>
                    <a:pt x="1593" y="9802"/>
                    <a:pt x="1606" y="9802"/>
                    <a:pt x="1619" y="9789"/>
                  </a:cubicBezTo>
                  <a:close/>
                  <a:moveTo>
                    <a:pt x="9737" y="10771"/>
                  </a:moveTo>
                  <a:cubicBezTo>
                    <a:pt x="9972" y="10810"/>
                    <a:pt x="10221" y="10862"/>
                    <a:pt x="10444" y="10941"/>
                  </a:cubicBezTo>
                  <a:cubicBezTo>
                    <a:pt x="10391" y="11098"/>
                    <a:pt x="10313" y="11242"/>
                    <a:pt x="10234" y="11386"/>
                  </a:cubicBezTo>
                  <a:cubicBezTo>
                    <a:pt x="10221" y="11360"/>
                    <a:pt x="10208" y="11360"/>
                    <a:pt x="10182" y="11347"/>
                  </a:cubicBezTo>
                  <a:lnTo>
                    <a:pt x="10182" y="11334"/>
                  </a:lnTo>
                  <a:cubicBezTo>
                    <a:pt x="9972" y="11281"/>
                    <a:pt x="9763" y="11216"/>
                    <a:pt x="9566" y="11124"/>
                  </a:cubicBezTo>
                  <a:lnTo>
                    <a:pt x="9540" y="11124"/>
                  </a:lnTo>
                  <a:cubicBezTo>
                    <a:pt x="9619" y="11006"/>
                    <a:pt x="9671" y="10888"/>
                    <a:pt x="9737" y="10771"/>
                  </a:cubicBezTo>
                  <a:close/>
                  <a:moveTo>
                    <a:pt x="1999" y="10469"/>
                  </a:moveTo>
                  <a:cubicBezTo>
                    <a:pt x="2117" y="10640"/>
                    <a:pt x="2248" y="10810"/>
                    <a:pt x="2366" y="10967"/>
                  </a:cubicBezTo>
                  <a:cubicBezTo>
                    <a:pt x="2104" y="11190"/>
                    <a:pt x="1829" y="11412"/>
                    <a:pt x="1554" y="11608"/>
                  </a:cubicBezTo>
                  <a:cubicBezTo>
                    <a:pt x="1423" y="11425"/>
                    <a:pt x="1305" y="11229"/>
                    <a:pt x="1200" y="11032"/>
                  </a:cubicBezTo>
                  <a:lnTo>
                    <a:pt x="1214" y="11032"/>
                  </a:lnTo>
                  <a:cubicBezTo>
                    <a:pt x="1449" y="10810"/>
                    <a:pt x="1724" y="10627"/>
                    <a:pt x="1999" y="10469"/>
                  </a:cubicBezTo>
                  <a:close/>
                  <a:moveTo>
                    <a:pt x="9488" y="11216"/>
                  </a:moveTo>
                  <a:lnTo>
                    <a:pt x="9501" y="11229"/>
                  </a:lnTo>
                  <a:cubicBezTo>
                    <a:pt x="9710" y="11334"/>
                    <a:pt x="9933" y="11399"/>
                    <a:pt x="10156" y="11451"/>
                  </a:cubicBezTo>
                  <a:cubicBezTo>
                    <a:pt x="10162" y="11458"/>
                    <a:pt x="10169" y="11461"/>
                    <a:pt x="10175" y="11461"/>
                  </a:cubicBezTo>
                  <a:cubicBezTo>
                    <a:pt x="10182" y="11461"/>
                    <a:pt x="10188" y="11458"/>
                    <a:pt x="10195" y="11451"/>
                  </a:cubicBezTo>
                  <a:lnTo>
                    <a:pt x="10195" y="11451"/>
                  </a:lnTo>
                  <a:cubicBezTo>
                    <a:pt x="10103" y="11622"/>
                    <a:pt x="9998" y="11805"/>
                    <a:pt x="9894" y="11962"/>
                  </a:cubicBezTo>
                  <a:lnTo>
                    <a:pt x="9881" y="11962"/>
                  </a:lnTo>
                  <a:cubicBezTo>
                    <a:pt x="9645" y="11870"/>
                    <a:pt x="9422" y="11739"/>
                    <a:pt x="9226" y="11582"/>
                  </a:cubicBezTo>
                  <a:cubicBezTo>
                    <a:pt x="9318" y="11464"/>
                    <a:pt x="9396" y="11347"/>
                    <a:pt x="9488" y="11216"/>
                  </a:cubicBezTo>
                  <a:close/>
                  <a:moveTo>
                    <a:pt x="2444" y="11085"/>
                  </a:moveTo>
                  <a:cubicBezTo>
                    <a:pt x="2575" y="11229"/>
                    <a:pt x="2693" y="11386"/>
                    <a:pt x="2824" y="11530"/>
                  </a:cubicBezTo>
                  <a:cubicBezTo>
                    <a:pt x="2588" y="11805"/>
                    <a:pt x="2313" y="12027"/>
                    <a:pt x="2012" y="12211"/>
                  </a:cubicBezTo>
                  <a:lnTo>
                    <a:pt x="1999" y="12198"/>
                  </a:lnTo>
                  <a:cubicBezTo>
                    <a:pt x="1868" y="12041"/>
                    <a:pt x="1737" y="11883"/>
                    <a:pt x="1633" y="11726"/>
                  </a:cubicBezTo>
                  <a:cubicBezTo>
                    <a:pt x="1907" y="11517"/>
                    <a:pt x="2182" y="11307"/>
                    <a:pt x="2444" y="11085"/>
                  </a:cubicBezTo>
                  <a:close/>
                  <a:moveTo>
                    <a:pt x="9121" y="11687"/>
                  </a:moveTo>
                  <a:cubicBezTo>
                    <a:pt x="9331" y="11844"/>
                    <a:pt x="9553" y="11975"/>
                    <a:pt x="9789" y="12080"/>
                  </a:cubicBezTo>
                  <a:cubicBezTo>
                    <a:pt x="9686" y="12235"/>
                    <a:pt x="9569" y="12403"/>
                    <a:pt x="9441" y="12546"/>
                  </a:cubicBezTo>
                  <a:lnTo>
                    <a:pt x="9441" y="12546"/>
                  </a:lnTo>
                  <a:lnTo>
                    <a:pt x="9108" y="12315"/>
                  </a:lnTo>
                  <a:lnTo>
                    <a:pt x="8938" y="12198"/>
                  </a:lnTo>
                  <a:lnTo>
                    <a:pt x="8859" y="12145"/>
                  </a:lnTo>
                  <a:cubicBezTo>
                    <a:pt x="8833" y="12119"/>
                    <a:pt x="8807" y="12106"/>
                    <a:pt x="8781" y="12106"/>
                  </a:cubicBezTo>
                  <a:cubicBezTo>
                    <a:pt x="8794" y="12093"/>
                    <a:pt x="8794" y="12080"/>
                    <a:pt x="8794" y="12067"/>
                  </a:cubicBezTo>
                  <a:cubicBezTo>
                    <a:pt x="8912" y="11949"/>
                    <a:pt x="9017" y="11818"/>
                    <a:pt x="9121" y="11687"/>
                  </a:cubicBezTo>
                  <a:close/>
                  <a:moveTo>
                    <a:pt x="2929" y="11635"/>
                  </a:moveTo>
                  <a:lnTo>
                    <a:pt x="2968" y="11674"/>
                  </a:lnTo>
                  <a:cubicBezTo>
                    <a:pt x="3086" y="11818"/>
                    <a:pt x="3217" y="11962"/>
                    <a:pt x="3348" y="12093"/>
                  </a:cubicBezTo>
                  <a:cubicBezTo>
                    <a:pt x="3138" y="12355"/>
                    <a:pt x="2902" y="12590"/>
                    <a:pt x="2654" y="12800"/>
                  </a:cubicBezTo>
                  <a:cubicBezTo>
                    <a:pt x="2457" y="12656"/>
                    <a:pt x="2287" y="12486"/>
                    <a:pt x="2117" y="12315"/>
                  </a:cubicBezTo>
                  <a:cubicBezTo>
                    <a:pt x="2418" y="12132"/>
                    <a:pt x="2693" y="11910"/>
                    <a:pt x="2929" y="11635"/>
                  </a:cubicBezTo>
                  <a:close/>
                  <a:moveTo>
                    <a:pt x="5407" y="1231"/>
                  </a:moveTo>
                  <a:cubicBezTo>
                    <a:pt x="6291" y="1231"/>
                    <a:pt x="7162" y="1512"/>
                    <a:pt x="7904" y="2012"/>
                  </a:cubicBezTo>
                  <a:cubicBezTo>
                    <a:pt x="7894" y="2059"/>
                    <a:pt x="7926" y="2093"/>
                    <a:pt x="7964" y="2093"/>
                  </a:cubicBezTo>
                  <a:cubicBezTo>
                    <a:pt x="7979" y="2093"/>
                    <a:pt x="7994" y="2088"/>
                    <a:pt x="8008" y="2077"/>
                  </a:cubicBezTo>
                  <a:cubicBezTo>
                    <a:pt x="8310" y="2300"/>
                    <a:pt x="8584" y="2549"/>
                    <a:pt x="8833" y="2824"/>
                  </a:cubicBezTo>
                  <a:lnTo>
                    <a:pt x="8807" y="2837"/>
                  </a:lnTo>
                  <a:cubicBezTo>
                    <a:pt x="8755" y="2889"/>
                    <a:pt x="8810" y="2957"/>
                    <a:pt x="8868" y="2957"/>
                  </a:cubicBezTo>
                  <a:cubicBezTo>
                    <a:pt x="8883" y="2957"/>
                    <a:pt x="8898" y="2952"/>
                    <a:pt x="8912" y="2941"/>
                  </a:cubicBezTo>
                  <a:cubicBezTo>
                    <a:pt x="8990" y="3033"/>
                    <a:pt x="9069" y="3138"/>
                    <a:pt x="9134" y="3243"/>
                  </a:cubicBezTo>
                  <a:cubicBezTo>
                    <a:pt x="9187" y="3308"/>
                    <a:pt x="9239" y="3387"/>
                    <a:pt x="9291" y="3465"/>
                  </a:cubicBezTo>
                  <a:cubicBezTo>
                    <a:pt x="9256" y="3513"/>
                    <a:pt x="9296" y="3572"/>
                    <a:pt x="9343" y="3572"/>
                  </a:cubicBezTo>
                  <a:cubicBezTo>
                    <a:pt x="9348" y="3572"/>
                    <a:pt x="9352" y="3571"/>
                    <a:pt x="9357" y="3570"/>
                  </a:cubicBezTo>
                  <a:cubicBezTo>
                    <a:pt x="9750" y="4251"/>
                    <a:pt x="10025" y="4997"/>
                    <a:pt x="10182" y="5769"/>
                  </a:cubicBezTo>
                  <a:cubicBezTo>
                    <a:pt x="10169" y="5809"/>
                    <a:pt x="10182" y="5835"/>
                    <a:pt x="10208" y="5848"/>
                  </a:cubicBezTo>
                  <a:cubicBezTo>
                    <a:pt x="10430" y="7052"/>
                    <a:pt x="10391" y="8283"/>
                    <a:pt x="10103" y="9461"/>
                  </a:cubicBezTo>
                  <a:cubicBezTo>
                    <a:pt x="9868" y="10430"/>
                    <a:pt x="9383" y="11294"/>
                    <a:pt x="8676" y="12001"/>
                  </a:cubicBezTo>
                  <a:cubicBezTo>
                    <a:pt x="8663" y="12001"/>
                    <a:pt x="8637" y="12027"/>
                    <a:pt x="8637" y="12041"/>
                  </a:cubicBezTo>
                  <a:cubicBezTo>
                    <a:pt x="7932" y="12733"/>
                    <a:pt x="6991" y="13121"/>
                    <a:pt x="6001" y="13121"/>
                  </a:cubicBezTo>
                  <a:cubicBezTo>
                    <a:pt x="5924" y="13121"/>
                    <a:pt x="5847" y="13119"/>
                    <a:pt x="5770" y="13114"/>
                  </a:cubicBezTo>
                  <a:cubicBezTo>
                    <a:pt x="5743" y="13114"/>
                    <a:pt x="5704" y="13140"/>
                    <a:pt x="5704" y="13180"/>
                  </a:cubicBezTo>
                  <a:cubicBezTo>
                    <a:pt x="4814" y="13153"/>
                    <a:pt x="4107" y="12669"/>
                    <a:pt x="3492" y="12054"/>
                  </a:cubicBezTo>
                  <a:cubicBezTo>
                    <a:pt x="3492" y="12041"/>
                    <a:pt x="3465" y="12014"/>
                    <a:pt x="3452" y="12001"/>
                  </a:cubicBezTo>
                  <a:cubicBezTo>
                    <a:pt x="3164" y="11713"/>
                    <a:pt x="2889" y="11399"/>
                    <a:pt x="2641" y="11098"/>
                  </a:cubicBezTo>
                  <a:cubicBezTo>
                    <a:pt x="2195" y="10613"/>
                    <a:pt x="1842" y="10064"/>
                    <a:pt x="1580" y="9461"/>
                  </a:cubicBezTo>
                  <a:cubicBezTo>
                    <a:pt x="1371" y="8885"/>
                    <a:pt x="1240" y="8283"/>
                    <a:pt x="1174" y="7668"/>
                  </a:cubicBezTo>
                  <a:cubicBezTo>
                    <a:pt x="978" y="5665"/>
                    <a:pt x="1436" y="2876"/>
                    <a:pt x="3361" y="1776"/>
                  </a:cubicBezTo>
                  <a:cubicBezTo>
                    <a:pt x="4015" y="1403"/>
                    <a:pt x="4716" y="1231"/>
                    <a:pt x="5407" y="1231"/>
                  </a:cubicBezTo>
                  <a:close/>
                  <a:moveTo>
                    <a:pt x="3439" y="12185"/>
                  </a:moveTo>
                  <a:cubicBezTo>
                    <a:pt x="3557" y="12302"/>
                    <a:pt x="3688" y="12407"/>
                    <a:pt x="3806" y="12512"/>
                  </a:cubicBezTo>
                  <a:cubicBezTo>
                    <a:pt x="3793" y="12512"/>
                    <a:pt x="3780" y="12525"/>
                    <a:pt x="3767" y="12538"/>
                  </a:cubicBezTo>
                  <a:cubicBezTo>
                    <a:pt x="3609" y="12774"/>
                    <a:pt x="3439" y="13009"/>
                    <a:pt x="3256" y="13219"/>
                  </a:cubicBezTo>
                  <a:cubicBezTo>
                    <a:pt x="3073" y="13114"/>
                    <a:pt x="2916" y="13009"/>
                    <a:pt x="2745" y="12891"/>
                  </a:cubicBezTo>
                  <a:lnTo>
                    <a:pt x="2758" y="12891"/>
                  </a:lnTo>
                  <a:cubicBezTo>
                    <a:pt x="3007" y="12682"/>
                    <a:pt x="3243" y="12446"/>
                    <a:pt x="3439" y="12185"/>
                  </a:cubicBezTo>
                  <a:close/>
                  <a:moveTo>
                    <a:pt x="8689" y="12185"/>
                  </a:moveTo>
                  <a:lnTo>
                    <a:pt x="8702" y="12198"/>
                  </a:lnTo>
                  <a:cubicBezTo>
                    <a:pt x="8912" y="12355"/>
                    <a:pt x="9147" y="12512"/>
                    <a:pt x="9370" y="12669"/>
                  </a:cubicBezTo>
                  <a:cubicBezTo>
                    <a:pt x="9187" y="12878"/>
                    <a:pt x="8977" y="13088"/>
                    <a:pt x="8755" y="13271"/>
                  </a:cubicBezTo>
                  <a:cubicBezTo>
                    <a:pt x="8755" y="13258"/>
                    <a:pt x="8755" y="13258"/>
                    <a:pt x="8755" y="13245"/>
                  </a:cubicBezTo>
                  <a:cubicBezTo>
                    <a:pt x="8598" y="12996"/>
                    <a:pt x="8454" y="12747"/>
                    <a:pt x="8310" y="12512"/>
                  </a:cubicBezTo>
                  <a:cubicBezTo>
                    <a:pt x="8440" y="12407"/>
                    <a:pt x="8571" y="12302"/>
                    <a:pt x="8689" y="12185"/>
                  </a:cubicBezTo>
                  <a:close/>
                  <a:moveTo>
                    <a:pt x="3897" y="12577"/>
                  </a:moveTo>
                  <a:cubicBezTo>
                    <a:pt x="4055" y="12708"/>
                    <a:pt x="4212" y="12813"/>
                    <a:pt x="4382" y="12905"/>
                  </a:cubicBezTo>
                  <a:cubicBezTo>
                    <a:pt x="4277" y="13140"/>
                    <a:pt x="4159" y="13350"/>
                    <a:pt x="4015" y="13559"/>
                  </a:cubicBezTo>
                  <a:cubicBezTo>
                    <a:pt x="4015" y="13585"/>
                    <a:pt x="4015" y="13598"/>
                    <a:pt x="4015" y="13625"/>
                  </a:cubicBezTo>
                  <a:cubicBezTo>
                    <a:pt x="3793" y="13533"/>
                    <a:pt x="3570" y="13415"/>
                    <a:pt x="3361" y="13297"/>
                  </a:cubicBezTo>
                  <a:lnTo>
                    <a:pt x="3374" y="13297"/>
                  </a:lnTo>
                  <a:cubicBezTo>
                    <a:pt x="3557" y="13075"/>
                    <a:pt x="3727" y="12852"/>
                    <a:pt x="3884" y="12617"/>
                  </a:cubicBezTo>
                  <a:cubicBezTo>
                    <a:pt x="3884" y="12603"/>
                    <a:pt x="3897" y="12590"/>
                    <a:pt x="3897" y="12577"/>
                  </a:cubicBezTo>
                  <a:close/>
                  <a:moveTo>
                    <a:pt x="8179" y="12577"/>
                  </a:moveTo>
                  <a:lnTo>
                    <a:pt x="8624" y="13310"/>
                  </a:lnTo>
                  <a:cubicBezTo>
                    <a:pt x="8624" y="13324"/>
                    <a:pt x="8637" y="13337"/>
                    <a:pt x="8650" y="13337"/>
                  </a:cubicBezTo>
                  <a:cubicBezTo>
                    <a:pt x="8519" y="13441"/>
                    <a:pt x="8375" y="13546"/>
                    <a:pt x="8231" y="13638"/>
                  </a:cubicBezTo>
                  <a:cubicBezTo>
                    <a:pt x="8231" y="13625"/>
                    <a:pt x="8231" y="13625"/>
                    <a:pt x="8231" y="13612"/>
                  </a:cubicBezTo>
                  <a:lnTo>
                    <a:pt x="7773" y="12826"/>
                  </a:lnTo>
                  <a:cubicBezTo>
                    <a:pt x="7917" y="12747"/>
                    <a:pt x="8048" y="12669"/>
                    <a:pt x="8179" y="12577"/>
                  </a:cubicBezTo>
                  <a:close/>
                  <a:moveTo>
                    <a:pt x="4500" y="12970"/>
                  </a:moveTo>
                  <a:cubicBezTo>
                    <a:pt x="4696" y="13088"/>
                    <a:pt x="4906" y="13166"/>
                    <a:pt x="5128" y="13219"/>
                  </a:cubicBezTo>
                  <a:cubicBezTo>
                    <a:pt x="5010" y="13441"/>
                    <a:pt x="4919" y="13664"/>
                    <a:pt x="4879" y="13913"/>
                  </a:cubicBezTo>
                  <a:cubicBezTo>
                    <a:pt x="4618" y="13847"/>
                    <a:pt x="4343" y="13756"/>
                    <a:pt x="4094" y="13664"/>
                  </a:cubicBezTo>
                  <a:lnTo>
                    <a:pt x="4094" y="13651"/>
                  </a:lnTo>
                  <a:cubicBezTo>
                    <a:pt x="4107" y="13651"/>
                    <a:pt x="4120" y="13638"/>
                    <a:pt x="4133" y="13625"/>
                  </a:cubicBezTo>
                  <a:cubicBezTo>
                    <a:pt x="4264" y="13415"/>
                    <a:pt x="4382" y="13206"/>
                    <a:pt x="4500" y="12970"/>
                  </a:cubicBezTo>
                  <a:close/>
                  <a:moveTo>
                    <a:pt x="7655" y="12878"/>
                  </a:moveTo>
                  <a:lnTo>
                    <a:pt x="8113" y="13677"/>
                  </a:lnTo>
                  <a:cubicBezTo>
                    <a:pt x="8126" y="13677"/>
                    <a:pt x="8126" y="13690"/>
                    <a:pt x="8139" y="13690"/>
                  </a:cubicBezTo>
                  <a:cubicBezTo>
                    <a:pt x="7969" y="13795"/>
                    <a:pt x="7786" y="13886"/>
                    <a:pt x="7603" y="13965"/>
                  </a:cubicBezTo>
                  <a:cubicBezTo>
                    <a:pt x="7485" y="13664"/>
                    <a:pt x="7380" y="13363"/>
                    <a:pt x="7275" y="13049"/>
                  </a:cubicBezTo>
                  <a:cubicBezTo>
                    <a:pt x="7406" y="12996"/>
                    <a:pt x="7537" y="12944"/>
                    <a:pt x="7655" y="12878"/>
                  </a:cubicBezTo>
                  <a:close/>
                  <a:moveTo>
                    <a:pt x="5259" y="13258"/>
                  </a:moveTo>
                  <a:cubicBezTo>
                    <a:pt x="5416" y="13297"/>
                    <a:pt x="5586" y="13310"/>
                    <a:pt x="5757" y="13310"/>
                  </a:cubicBezTo>
                  <a:cubicBezTo>
                    <a:pt x="5757" y="13559"/>
                    <a:pt x="5717" y="13808"/>
                    <a:pt x="5652" y="14057"/>
                  </a:cubicBezTo>
                  <a:cubicBezTo>
                    <a:pt x="5644" y="14065"/>
                    <a:pt x="5641" y="14072"/>
                    <a:pt x="5642" y="14080"/>
                  </a:cubicBezTo>
                  <a:lnTo>
                    <a:pt x="5642" y="14080"/>
                  </a:lnTo>
                  <a:cubicBezTo>
                    <a:pt x="5628" y="14060"/>
                    <a:pt x="5607" y="14044"/>
                    <a:pt x="5586" y="14044"/>
                  </a:cubicBezTo>
                  <a:cubicBezTo>
                    <a:pt x="5390" y="14017"/>
                    <a:pt x="5194" y="13991"/>
                    <a:pt x="5010" y="13952"/>
                  </a:cubicBezTo>
                  <a:lnTo>
                    <a:pt x="5010" y="13939"/>
                  </a:lnTo>
                  <a:cubicBezTo>
                    <a:pt x="5050" y="13703"/>
                    <a:pt x="5141" y="13481"/>
                    <a:pt x="5259" y="13271"/>
                  </a:cubicBezTo>
                  <a:cubicBezTo>
                    <a:pt x="5259" y="13271"/>
                    <a:pt x="5259" y="13258"/>
                    <a:pt x="5259" y="13258"/>
                  </a:cubicBezTo>
                  <a:close/>
                  <a:moveTo>
                    <a:pt x="7144" y="13088"/>
                  </a:moveTo>
                  <a:cubicBezTo>
                    <a:pt x="7249" y="13402"/>
                    <a:pt x="7354" y="13703"/>
                    <a:pt x="7472" y="14004"/>
                  </a:cubicBezTo>
                  <a:cubicBezTo>
                    <a:pt x="7301" y="14070"/>
                    <a:pt x="7118" y="14109"/>
                    <a:pt x="6935" y="14148"/>
                  </a:cubicBezTo>
                  <a:cubicBezTo>
                    <a:pt x="6896" y="13847"/>
                    <a:pt x="6843" y="13533"/>
                    <a:pt x="6804" y="13232"/>
                  </a:cubicBezTo>
                  <a:cubicBezTo>
                    <a:pt x="6804" y="13206"/>
                    <a:pt x="6791" y="13193"/>
                    <a:pt x="6778" y="13193"/>
                  </a:cubicBezTo>
                  <a:cubicBezTo>
                    <a:pt x="6896" y="13166"/>
                    <a:pt x="7026" y="13127"/>
                    <a:pt x="7144" y="13088"/>
                  </a:cubicBezTo>
                  <a:close/>
                  <a:moveTo>
                    <a:pt x="6176" y="13258"/>
                  </a:moveTo>
                  <a:lnTo>
                    <a:pt x="6176" y="13271"/>
                  </a:lnTo>
                  <a:cubicBezTo>
                    <a:pt x="6228" y="13572"/>
                    <a:pt x="6254" y="13873"/>
                    <a:pt x="6241" y="14188"/>
                  </a:cubicBezTo>
                  <a:cubicBezTo>
                    <a:pt x="6071" y="14175"/>
                    <a:pt x="5914" y="14148"/>
                    <a:pt x="5757" y="14122"/>
                  </a:cubicBezTo>
                  <a:lnTo>
                    <a:pt x="5770" y="14122"/>
                  </a:lnTo>
                  <a:cubicBezTo>
                    <a:pt x="5770" y="14109"/>
                    <a:pt x="5783" y="14096"/>
                    <a:pt x="5783" y="14083"/>
                  </a:cubicBezTo>
                  <a:cubicBezTo>
                    <a:pt x="5861" y="13834"/>
                    <a:pt x="5901" y="13572"/>
                    <a:pt x="5901" y="13310"/>
                  </a:cubicBezTo>
                  <a:cubicBezTo>
                    <a:pt x="5914" y="13297"/>
                    <a:pt x="5927" y="13271"/>
                    <a:pt x="5927" y="13258"/>
                  </a:cubicBezTo>
                  <a:close/>
                  <a:moveTo>
                    <a:pt x="6712" y="13206"/>
                  </a:moveTo>
                  <a:cubicBezTo>
                    <a:pt x="6686" y="13219"/>
                    <a:pt x="6673" y="13245"/>
                    <a:pt x="6673" y="13271"/>
                  </a:cubicBezTo>
                  <a:lnTo>
                    <a:pt x="6804" y="14161"/>
                  </a:lnTo>
                  <a:cubicBezTo>
                    <a:pt x="6660" y="14188"/>
                    <a:pt x="6516" y="14188"/>
                    <a:pt x="6372" y="14188"/>
                  </a:cubicBezTo>
                  <a:cubicBezTo>
                    <a:pt x="6372" y="13873"/>
                    <a:pt x="6359" y="13559"/>
                    <a:pt x="6293" y="13258"/>
                  </a:cubicBezTo>
                  <a:lnTo>
                    <a:pt x="6306" y="13245"/>
                  </a:lnTo>
                  <a:cubicBezTo>
                    <a:pt x="6437" y="13245"/>
                    <a:pt x="6568" y="13219"/>
                    <a:pt x="6712" y="13206"/>
                  </a:cubicBezTo>
                  <a:close/>
                  <a:moveTo>
                    <a:pt x="5076" y="1"/>
                  </a:moveTo>
                  <a:cubicBezTo>
                    <a:pt x="5039" y="1"/>
                    <a:pt x="5003" y="29"/>
                    <a:pt x="5010" y="74"/>
                  </a:cubicBezTo>
                  <a:cubicBezTo>
                    <a:pt x="4264" y="179"/>
                    <a:pt x="3544" y="441"/>
                    <a:pt x="2902" y="847"/>
                  </a:cubicBezTo>
                  <a:lnTo>
                    <a:pt x="2889" y="860"/>
                  </a:lnTo>
                  <a:cubicBezTo>
                    <a:pt x="2614" y="1043"/>
                    <a:pt x="2366" y="1240"/>
                    <a:pt x="2130" y="1462"/>
                  </a:cubicBezTo>
                  <a:cubicBezTo>
                    <a:pt x="1711" y="1855"/>
                    <a:pt x="1344" y="2313"/>
                    <a:pt x="1056" y="2811"/>
                  </a:cubicBezTo>
                  <a:cubicBezTo>
                    <a:pt x="1004" y="2811"/>
                    <a:pt x="978" y="2876"/>
                    <a:pt x="1004" y="2915"/>
                  </a:cubicBezTo>
                  <a:cubicBezTo>
                    <a:pt x="795" y="3308"/>
                    <a:pt x="611" y="3714"/>
                    <a:pt x="480" y="4133"/>
                  </a:cubicBezTo>
                  <a:cubicBezTo>
                    <a:pt x="454" y="4146"/>
                    <a:pt x="441" y="4185"/>
                    <a:pt x="454" y="4225"/>
                  </a:cubicBezTo>
                  <a:cubicBezTo>
                    <a:pt x="402" y="4408"/>
                    <a:pt x="349" y="4578"/>
                    <a:pt x="310" y="4761"/>
                  </a:cubicBezTo>
                  <a:cubicBezTo>
                    <a:pt x="284" y="4787"/>
                    <a:pt x="271" y="4827"/>
                    <a:pt x="284" y="4866"/>
                  </a:cubicBezTo>
                  <a:cubicBezTo>
                    <a:pt x="205" y="5285"/>
                    <a:pt x="153" y="5704"/>
                    <a:pt x="127" y="6136"/>
                  </a:cubicBezTo>
                  <a:cubicBezTo>
                    <a:pt x="123" y="6135"/>
                    <a:pt x="118" y="6135"/>
                    <a:pt x="114" y="6135"/>
                  </a:cubicBezTo>
                  <a:cubicBezTo>
                    <a:pt x="32" y="6135"/>
                    <a:pt x="0" y="6254"/>
                    <a:pt x="88" y="6267"/>
                  </a:cubicBezTo>
                  <a:lnTo>
                    <a:pt x="114" y="6267"/>
                  </a:lnTo>
                  <a:cubicBezTo>
                    <a:pt x="101" y="6529"/>
                    <a:pt x="101" y="6777"/>
                    <a:pt x="114" y="7039"/>
                  </a:cubicBezTo>
                  <a:cubicBezTo>
                    <a:pt x="48" y="7066"/>
                    <a:pt x="48" y="7144"/>
                    <a:pt x="114" y="7170"/>
                  </a:cubicBezTo>
                  <a:cubicBezTo>
                    <a:pt x="140" y="7642"/>
                    <a:pt x="192" y="8113"/>
                    <a:pt x="271" y="8584"/>
                  </a:cubicBezTo>
                  <a:cubicBezTo>
                    <a:pt x="258" y="8610"/>
                    <a:pt x="271" y="8650"/>
                    <a:pt x="297" y="8663"/>
                  </a:cubicBezTo>
                  <a:cubicBezTo>
                    <a:pt x="336" y="8872"/>
                    <a:pt x="376" y="9095"/>
                    <a:pt x="428" y="9291"/>
                  </a:cubicBezTo>
                  <a:cubicBezTo>
                    <a:pt x="493" y="9553"/>
                    <a:pt x="572" y="9802"/>
                    <a:pt x="651" y="10051"/>
                  </a:cubicBezTo>
                  <a:lnTo>
                    <a:pt x="624" y="10064"/>
                  </a:lnTo>
                  <a:cubicBezTo>
                    <a:pt x="554" y="10087"/>
                    <a:pt x="610" y="10185"/>
                    <a:pt x="680" y="10185"/>
                  </a:cubicBezTo>
                  <a:cubicBezTo>
                    <a:pt x="687" y="10185"/>
                    <a:pt x="695" y="10184"/>
                    <a:pt x="703" y="10181"/>
                  </a:cubicBezTo>
                  <a:cubicBezTo>
                    <a:pt x="965" y="10967"/>
                    <a:pt x="1384" y="11700"/>
                    <a:pt x="1934" y="12315"/>
                  </a:cubicBezTo>
                  <a:cubicBezTo>
                    <a:pt x="1947" y="12342"/>
                    <a:pt x="1960" y="12342"/>
                    <a:pt x="1973" y="12355"/>
                  </a:cubicBezTo>
                  <a:cubicBezTo>
                    <a:pt x="2104" y="12499"/>
                    <a:pt x="2235" y="12630"/>
                    <a:pt x="2379" y="12761"/>
                  </a:cubicBezTo>
                  <a:cubicBezTo>
                    <a:pt x="3256" y="13520"/>
                    <a:pt x="4330" y="14004"/>
                    <a:pt x="5469" y="14161"/>
                  </a:cubicBezTo>
                  <a:cubicBezTo>
                    <a:pt x="5482" y="14175"/>
                    <a:pt x="5495" y="14201"/>
                    <a:pt x="5521" y="14201"/>
                  </a:cubicBezTo>
                  <a:cubicBezTo>
                    <a:pt x="5804" y="14280"/>
                    <a:pt x="6099" y="14318"/>
                    <a:pt x="6398" y="14318"/>
                  </a:cubicBezTo>
                  <a:cubicBezTo>
                    <a:pt x="6541" y="14318"/>
                    <a:pt x="6686" y="14309"/>
                    <a:pt x="6830" y="14292"/>
                  </a:cubicBezTo>
                  <a:cubicBezTo>
                    <a:pt x="6841" y="14303"/>
                    <a:pt x="6855" y="14307"/>
                    <a:pt x="6867" y="14307"/>
                  </a:cubicBezTo>
                  <a:cubicBezTo>
                    <a:pt x="6885" y="14307"/>
                    <a:pt x="6901" y="14300"/>
                    <a:pt x="6909" y="14292"/>
                  </a:cubicBezTo>
                  <a:cubicBezTo>
                    <a:pt x="9318" y="13939"/>
                    <a:pt x="10889" y="11006"/>
                    <a:pt x="11203" y="8767"/>
                  </a:cubicBezTo>
                  <a:cubicBezTo>
                    <a:pt x="11281" y="8205"/>
                    <a:pt x="11308" y="7642"/>
                    <a:pt x="11281" y="7079"/>
                  </a:cubicBezTo>
                  <a:cubicBezTo>
                    <a:pt x="11308" y="7052"/>
                    <a:pt x="11308" y="7013"/>
                    <a:pt x="11281" y="6987"/>
                  </a:cubicBezTo>
                  <a:cubicBezTo>
                    <a:pt x="11268" y="6791"/>
                    <a:pt x="11255" y="6607"/>
                    <a:pt x="11229" y="6411"/>
                  </a:cubicBezTo>
                  <a:cubicBezTo>
                    <a:pt x="11295" y="6385"/>
                    <a:pt x="11268" y="6293"/>
                    <a:pt x="11216" y="6280"/>
                  </a:cubicBezTo>
                  <a:cubicBezTo>
                    <a:pt x="11190" y="6084"/>
                    <a:pt x="11151" y="5874"/>
                    <a:pt x="11111" y="5678"/>
                  </a:cubicBezTo>
                  <a:cubicBezTo>
                    <a:pt x="11124" y="5638"/>
                    <a:pt x="11124" y="5612"/>
                    <a:pt x="11098" y="5586"/>
                  </a:cubicBezTo>
                  <a:cubicBezTo>
                    <a:pt x="11059" y="5364"/>
                    <a:pt x="10993" y="5141"/>
                    <a:pt x="10941" y="4905"/>
                  </a:cubicBezTo>
                  <a:cubicBezTo>
                    <a:pt x="10954" y="4879"/>
                    <a:pt x="10941" y="4840"/>
                    <a:pt x="10915" y="4827"/>
                  </a:cubicBezTo>
                  <a:cubicBezTo>
                    <a:pt x="10561" y="3557"/>
                    <a:pt x="9881" y="2392"/>
                    <a:pt x="8951" y="1462"/>
                  </a:cubicBezTo>
                  <a:cubicBezTo>
                    <a:pt x="8872" y="1397"/>
                    <a:pt x="8807" y="1331"/>
                    <a:pt x="8728" y="1266"/>
                  </a:cubicBezTo>
                  <a:cubicBezTo>
                    <a:pt x="8759" y="1215"/>
                    <a:pt x="8719" y="1157"/>
                    <a:pt x="8675" y="1157"/>
                  </a:cubicBezTo>
                  <a:cubicBezTo>
                    <a:pt x="8662" y="1157"/>
                    <a:pt x="8649" y="1162"/>
                    <a:pt x="8637" y="1174"/>
                  </a:cubicBezTo>
                  <a:cubicBezTo>
                    <a:pt x="7773" y="454"/>
                    <a:pt x="6699" y="48"/>
                    <a:pt x="5573" y="35"/>
                  </a:cubicBezTo>
                  <a:cubicBezTo>
                    <a:pt x="5429" y="35"/>
                    <a:pt x="5285" y="35"/>
                    <a:pt x="5141" y="61"/>
                  </a:cubicBezTo>
                  <a:lnTo>
                    <a:pt x="5141" y="48"/>
                  </a:lnTo>
                  <a:cubicBezTo>
                    <a:pt x="5130" y="15"/>
                    <a:pt x="5103" y="1"/>
                    <a:pt x="5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8629071" name="Google Shape;791;p52"/>
            <p:cNvSpPr/>
            <p:nvPr/>
          </p:nvSpPr>
          <p:spPr bwMode="auto">
            <a:xfrm>
              <a:off x="154306" y="175638"/>
              <a:ext cx="850925" cy="1274346"/>
            </a:xfrm>
            <a:custGeom>
              <a:avLst/>
              <a:gdLst/>
              <a:ahLst/>
              <a:cxnLst/>
              <a:rect l="l" t="t" r="r" b="b"/>
              <a:pathLst>
                <a:path w="8564" h="11362" extrusionOk="0">
                  <a:moveTo>
                    <a:pt x="3657" y="117"/>
                  </a:moveTo>
                  <a:cubicBezTo>
                    <a:pt x="4300" y="117"/>
                    <a:pt x="4952" y="271"/>
                    <a:pt x="5473" y="524"/>
                  </a:cubicBezTo>
                  <a:cubicBezTo>
                    <a:pt x="6272" y="917"/>
                    <a:pt x="6927" y="1546"/>
                    <a:pt x="7359" y="2331"/>
                  </a:cubicBezTo>
                  <a:cubicBezTo>
                    <a:pt x="7843" y="3235"/>
                    <a:pt x="8118" y="4230"/>
                    <a:pt x="8157" y="5251"/>
                  </a:cubicBezTo>
                  <a:cubicBezTo>
                    <a:pt x="8223" y="6246"/>
                    <a:pt x="8223" y="7306"/>
                    <a:pt x="7882" y="8262"/>
                  </a:cubicBezTo>
                  <a:cubicBezTo>
                    <a:pt x="7241" y="9925"/>
                    <a:pt x="5696" y="11090"/>
                    <a:pt x="3916" y="11221"/>
                  </a:cubicBezTo>
                  <a:cubicBezTo>
                    <a:pt x="3909" y="11214"/>
                    <a:pt x="3906" y="11211"/>
                    <a:pt x="3902" y="11211"/>
                  </a:cubicBezTo>
                  <a:cubicBezTo>
                    <a:pt x="3899" y="11211"/>
                    <a:pt x="3896" y="11214"/>
                    <a:pt x="3889" y="11221"/>
                  </a:cubicBezTo>
                  <a:cubicBezTo>
                    <a:pt x="2777" y="10749"/>
                    <a:pt x="2004" y="9951"/>
                    <a:pt x="1349" y="8956"/>
                  </a:cubicBezTo>
                  <a:cubicBezTo>
                    <a:pt x="1009" y="8511"/>
                    <a:pt x="747" y="8013"/>
                    <a:pt x="577" y="7476"/>
                  </a:cubicBezTo>
                  <a:cubicBezTo>
                    <a:pt x="407" y="6913"/>
                    <a:pt x="302" y="6324"/>
                    <a:pt x="250" y="5722"/>
                  </a:cubicBezTo>
                  <a:cubicBezTo>
                    <a:pt x="145" y="4727"/>
                    <a:pt x="341" y="3654"/>
                    <a:pt x="616" y="2685"/>
                  </a:cubicBezTo>
                  <a:cubicBezTo>
                    <a:pt x="891" y="1742"/>
                    <a:pt x="1415" y="773"/>
                    <a:pt x="2358" y="367"/>
                  </a:cubicBezTo>
                  <a:cubicBezTo>
                    <a:pt x="2753" y="194"/>
                    <a:pt x="3203" y="117"/>
                    <a:pt x="3657" y="117"/>
                  </a:cubicBezTo>
                  <a:close/>
                  <a:moveTo>
                    <a:pt x="3605" y="1"/>
                  </a:moveTo>
                  <a:cubicBezTo>
                    <a:pt x="2973" y="1"/>
                    <a:pt x="2344" y="140"/>
                    <a:pt x="1821" y="524"/>
                  </a:cubicBezTo>
                  <a:cubicBezTo>
                    <a:pt x="983" y="1140"/>
                    <a:pt x="577" y="2148"/>
                    <a:pt x="354" y="3143"/>
                  </a:cubicBezTo>
                  <a:cubicBezTo>
                    <a:pt x="119" y="4256"/>
                    <a:pt x="1" y="5342"/>
                    <a:pt x="197" y="6481"/>
                  </a:cubicBezTo>
                  <a:cubicBezTo>
                    <a:pt x="276" y="7044"/>
                    <a:pt x="433" y="7607"/>
                    <a:pt x="669" y="8144"/>
                  </a:cubicBezTo>
                  <a:cubicBezTo>
                    <a:pt x="917" y="8615"/>
                    <a:pt x="1205" y="9074"/>
                    <a:pt x="1533" y="9493"/>
                  </a:cubicBezTo>
                  <a:cubicBezTo>
                    <a:pt x="2109" y="10317"/>
                    <a:pt x="2907" y="10959"/>
                    <a:pt x="3837" y="11352"/>
                  </a:cubicBezTo>
                  <a:cubicBezTo>
                    <a:pt x="3844" y="11358"/>
                    <a:pt x="3853" y="11361"/>
                    <a:pt x="3863" y="11361"/>
                  </a:cubicBezTo>
                  <a:cubicBezTo>
                    <a:pt x="3873" y="11361"/>
                    <a:pt x="3883" y="11358"/>
                    <a:pt x="3889" y="11352"/>
                  </a:cubicBezTo>
                  <a:lnTo>
                    <a:pt x="3916" y="11352"/>
                  </a:lnTo>
                  <a:cubicBezTo>
                    <a:pt x="6036" y="11195"/>
                    <a:pt x="7791" y="9637"/>
                    <a:pt x="8197" y="7555"/>
                  </a:cubicBezTo>
                  <a:cubicBezTo>
                    <a:pt x="8563" y="5591"/>
                    <a:pt x="8301" y="3169"/>
                    <a:pt x="7005" y="1585"/>
                  </a:cubicBezTo>
                  <a:cubicBezTo>
                    <a:pt x="6390" y="799"/>
                    <a:pt x="5526" y="276"/>
                    <a:pt x="4544" y="92"/>
                  </a:cubicBezTo>
                  <a:cubicBezTo>
                    <a:pt x="4238" y="36"/>
                    <a:pt x="3921" y="1"/>
                    <a:pt x="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35449757" name="Google Shape;771;p52"/>
          <p:cNvSpPr txBox="1"/>
          <p:nvPr/>
        </p:nvSpPr>
        <p:spPr bwMode="auto">
          <a:xfrm>
            <a:off x="6137471" y="3515707"/>
            <a:ext cx="1118360" cy="263333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Théo Littig</a:t>
            </a:r>
            <a:endParaRPr/>
          </a:p>
        </p:txBody>
      </p:sp>
      <p:grpSp>
        <p:nvGrpSpPr>
          <p:cNvPr id="51170059" name="Google Shape;789;p52"/>
          <p:cNvGrpSpPr/>
          <p:nvPr/>
        </p:nvGrpSpPr>
        <p:grpSpPr bwMode="auto">
          <a:xfrm>
            <a:off x="6138455" y="1626490"/>
            <a:ext cx="1123572" cy="1606000"/>
            <a:chOff x="0" y="0"/>
            <a:chExt cx="1123572" cy="1606000"/>
          </a:xfrm>
        </p:grpSpPr>
        <p:sp>
          <p:nvSpPr>
            <p:cNvPr id="1406012160" name="Google Shape;790;p52"/>
            <p:cNvSpPr/>
            <p:nvPr/>
          </p:nvSpPr>
          <p:spPr bwMode="auto">
            <a:xfrm>
              <a:off x="0" y="0"/>
              <a:ext cx="1123572" cy="1606000"/>
            </a:xfrm>
            <a:custGeom>
              <a:avLst/>
              <a:gdLst/>
              <a:ahLst/>
              <a:cxnLst/>
              <a:rect l="l" t="t" r="r" b="b"/>
              <a:pathLst>
                <a:path w="11308" h="14319" extrusionOk="0">
                  <a:moveTo>
                    <a:pt x="5036" y="192"/>
                  </a:moveTo>
                  <a:cubicBezTo>
                    <a:pt x="5102" y="493"/>
                    <a:pt x="5141" y="781"/>
                    <a:pt x="5154" y="1082"/>
                  </a:cubicBezTo>
                  <a:cubicBezTo>
                    <a:pt x="5154" y="1095"/>
                    <a:pt x="5154" y="1095"/>
                    <a:pt x="5154" y="1109"/>
                  </a:cubicBezTo>
                  <a:cubicBezTo>
                    <a:pt x="4945" y="1109"/>
                    <a:pt x="4735" y="1135"/>
                    <a:pt x="4539" y="1174"/>
                  </a:cubicBezTo>
                  <a:cubicBezTo>
                    <a:pt x="4539" y="1174"/>
                    <a:pt x="4539" y="1161"/>
                    <a:pt x="4539" y="1161"/>
                  </a:cubicBezTo>
                  <a:cubicBezTo>
                    <a:pt x="4487" y="886"/>
                    <a:pt x="4434" y="598"/>
                    <a:pt x="4395" y="323"/>
                  </a:cubicBezTo>
                  <a:cubicBezTo>
                    <a:pt x="4604" y="271"/>
                    <a:pt x="4814" y="231"/>
                    <a:pt x="5036" y="192"/>
                  </a:cubicBezTo>
                  <a:close/>
                  <a:moveTo>
                    <a:pt x="4264" y="362"/>
                  </a:moveTo>
                  <a:cubicBezTo>
                    <a:pt x="4303" y="637"/>
                    <a:pt x="4356" y="912"/>
                    <a:pt x="4408" y="1187"/>
                  </a:cubicBezTo>
                  <a:lnTo>
                    <a:pt x="4408" y="1200"/>
                  </a:lnTo>
                  <a:cubicBezTo>
                    <a:pt x="4238" y="1240"/>
                    <a:pt x="4081" y="1292"/>
                    <a:pt x="3924" y="1344"/>
                  </a:cubicBezTo>
                  <a:cubicBezTo>
                    <a:pt x="3937" y="1331"/>
                    <a:pt x="3937" y="1318"/>
                    <a:pt x="3937" y="1305"/>
                  </a:cubicBezTo>
                  <a:cubicBezTo>
                    <a:pt x="3884" y="1056"/>
                    <a:pt x="3806" y="807"/>
                    <a:pt x="3688" y="572"/>
                  </a:cubicBezTo>
                  <a:cubicBezTo>
                    <a:pt x="3884" y="493"/>
                    <a:pt x="4068" y="428"/>
                    <a:pt x="4264" y="375"/>
                  </a:cubicBezTo>
                  <a:lnTo>
                    <a:pt x="4264" y="362"/>
                  </a:lnTo>
                  <a:close/>
                  <a:moveTo>
                    <a:pt x="5615" y="158"/>
                  </a:moveTo>
                  <a:cubicBezTo>
                    <a:pt x="5898" y="158"/>
                    <a:pt x="6181" y="185"/>
                    <a:pt x="6464" y="245"/>
                  </a:cubicBezTo>
                  <a:cubicBezTo>
                    <a:pt x="6503" y="258"/>
                    <a:pt x="6542" y="271"/>
                    <a:pt x="6581" y="271"/>
                  </a:cubicBezTo>
                  <a:cubicBezTo>
                    <a:pt x="6529" y="559"/>
                    <a:pt x="6464" y="821"/>
                    <a:pt x="6385" y="1095"/>
                  </a:cubicBezTo>
                  <a:cubicBezTo>
                    <a:pt x="6361" y="1144"/>
                    <a:pt x="6406" y="1178"/>
                    <a:pt x="6451" y="1178"/>
                  </a:cubicBezTo>
                  <a:cubicBezTo>
                    <a:pt x="6479" y="1178"/>
                    <a:pt x="6506" y="1165"/>
                    <a:pt x="6516" y="1135"/>
                  </a:cubicBezTo>
                  <a:cubicBezTo>
                    <a:pt x="6594" y="860"/>
                    <a:pt x="6660" y="585"/>
                    <a:pt x="6712" y="310"/>
                  </a:cubicBezTo>
                  <a:cubicBezTo>
                    <a:pt x="6896" y="362"/>
                    <a:pt x="7079" y="428"/>
                    <a:pt x="7262" y="506"/>
                  </a:cubicBezTo>
                  <a:cubicBezTo>
                    <a:pt x="7144" y="768"/>
                    <a:pt x="7053" y="1056"/>
                    <a:pt x="6961" y="1331"/>
                  </a:cubicBezTo>
                  <a:cubicBezTo>
                    <a:pt x="6961" y="1344"/>
                    <a:pt x="6961" y="1357"/>
                    <a:pt x="6961" y="1370"/>
                  </a:cubicBezTo>
                  <a:cubicBezTo>
                    <a:pt x="6608" y="1253"/>
                    <a:pt x="6241" y="1161"/>
                    <a:pt x="5861" y="1122"/>
                  </a:cubicBezTo>
                  <a:cubicBezTo>
                    <a:pt x="5874" y="1109"/>
                    <a:pt x="5874" y="1095"/>
                    <a:pt x="5874" y="1082"/>
                  </a:cubicBezTo>
                  <a:cubicBezTo>
                    <a:pt x="5874" y="794"/>
                    <a:pt x="5901" y="519"/>
                    <a:pt x="5927" y="231"/>
                  </a:cubicBezTo>
                  <a:cubicBezTo>
                    <a:pt x="5933" y="192"/>
                    <a:pt x="5901" y="173"/>
                    <a:pt x="5866" y="173"/>
                  </a:cubicBezTo>
                  <a:cubicBezTo>
                    <a:pt x="5832" y="173"/>
                    <a:pt x="5796" y="192"/>
                    <a:pt x="5796" y="231"/>
                  </a:cubicBezTo>
                  <a:cubicBezTo>
                    <a:pt x="5757" y="519"/>
                    <a:pt x="5743" y="794"/>
                    <a:pt x="5743" y="1082"/>
                  </a:cubicBezTo>
                  <a:cubicBezTo>
                    <a:pt x="5730" y="1095"/>
                    <a:pt x="5730" y="1095"/>
                    <a:pt x="5743" y="1109"/>
                  </a:cubicBezTo>
                  <a:cubicBezTo>
                    <a:pt x="5586" y="1095"/>
                    <a:pt x="5429" y="1095"/>
                    <a:pt x="5285" y="1095"/>
                  </a:cubicBezTo>
                  <a:cubicBezTo>
                    <a:pt x="5285" y="1095"/>
                    <a:pt x="5285" y="1082"/>
                    <a:pt x="5285" y="1082"/>
                  </a:cubicBezTo>
                  <a:cubicBezTo>
                    <a:pt x="5272" y="781"/>
                    <a:pt x="5233" y="480"/>
                    <a:pt x="5167" y="179"/>
                  </a:cubicBezTo>
                  <a:cubicBezTo>
                    <a:pt x="5317" y="165"/>
                    <a:pt x="5466" y="158"/>
                    <a:pt x="5615" y="158"/>
                  </a:cubicBezTo>
                  <a:close/>
                  <a:moveTo>
                    <a:pt x="7380" y="559"/>
                  </a:moveTo>
                  <a:cubicBezTo>
                    <a:pt x="7550" y="637"/>
                    <a:pt x="7733" y="729"/>
                    <a:pt x="7891" y="834"/>
                  </a:cubicBezTo>
                  <a:cubicBezTo>
                    <a:pt x="7773" y="1082"/>
                    <a:pt x="7629" y="1331"/>
                    <a:pt x="7485" y="1567"/>
                  </a:cubicBezTo>
                  <a:cubicBezTo>
                    <a:pt x="7472" y="1580"/>
                    <a:pt x="7472" y="1593"/>
                    <a:pt x="7472" y="1593"/>
                  </a:cubicBezTo>
                  <a:cubicBezTo>
                    <a:pt x="7341" y="1528"/>
                    <a:pt x="7197" y="1475"/>
                    <a:pt x="7053" y="1423"/>
                  </a:cubicBezTo>
                  <a:cubicBezTo>
                    <a:pt x="7079" y="1410"/>
                    <a:pt x="7092" y="1397"/>
                    <a:pt x="7092" y="1384"/>
                  </a:cubicBezTo>
                  <a:cubicBezTo>
                    <a:pt x="7171" y="1109"/>
                    <a:pt x="7262" y="834"/>
                    <a:pt x="7380" y="572"/>
                  </a:cubicBezTo>
                  <a:cubicBezTo>
                    <a:pt x="7380" y="572"/>
                    <a:pt x="7380" y="559"/>
                    <a:pt x="7380" y="559"/>
                  </a:cubicBezTo>
                  <a:close/>
                  <a:moveTo>
                    <a:pt x="8022" y="899"/>
                  </a:moveTo>
                  <a:cubicBezTo>
                    <a:pt x="8205" y="1017"/>
                    <a:pt x="8375" y="1148"/>
                    <a:pt x="8545" y="1292"/>
                  </a:cubicBezTo>
                  <a:cubicBezTo>
                    <a:pt x="8375" y="1501"/>
                    <a:pt x="8192" y="1698"/>
                    <a:pt x="8008" y="1907"/>
                  </a:cubicBezTo>
                  <a:cubicBezTo>
                    <a:pt x="7864" y="1816"/>
                    <a:pt x="7733" y="1737"/>
                    <a:pt x="7589" y="1658"/>
                  </a:cubicBezTo>
                  <a:cubicBezTo>
                    <a:pt x="7589" y="1645"/>
                    <a:pt x="7603" y="1645"/>
                    <a:pt x="7603" y="1632"/>
                  </a:cubicBezTo>
                  <a:cubicBezTo>
                    <a:pt x="7760" y="1397"/>
                    <a:pt x="7891" y="1148"/>
                    <a:pt x="8022" y="899"/>
                  </a:cubicBezTo>
                  <a:close/>
                  <a:moveTo>
                    <a:pt x="3578" y="639"/>
                  </a:moveTo>
                  <a:cubicBezTo>
                    <a:pt x="3692" y="858"/>
                    <a:pt x="3767" y="1101"/>
                    <a:pt x="3806" y="1344"/>
                  </a:cubicBezTo>
                  <a:cubicBezTo>
                    <a:pt x="3806" y="1357"/>
                    <a:pt x="3819" y="1384"/>
                    <a:pt x="3845" y="1384"/>
                  </a:cubicBezTo>
                  <a:cubicBezTo>
                    <a:pt x="3492" y="1528"/>
                    <a:pt x="3164" y="1711"/>
                    <a:pt x="2863" y="1946"/>
                  </a:cubicBezTo>
                  <a:cubicBezTo>
                    <a:pt x="2706" y="1763"/>
                    <a:pt x="2562" y="1567"/>
                    <a:pt x="2444" y="1344"/>
                  </a:cubicBezTo>
                  <a:cubicBezTo>
                    <a:pt x="2575" y="1240"/>
                    <a:pt x="2719" y="1122"/>
                    <a:pt x="2863" y="1017"/>
                  </a:cubicBezTo>
                  <a:lnTo>
                    <a:pt x="2916" y="991"/>
                  </a:lnTo>
                  <a:cubicBezTo>
                    <a:pt x="3060" y="1174"/>
                    <a:pt x="3177" y="1370"/>
                    <a:pt x="3282" y="1567"/>
                  </a:cubicBezTo>
                  <a:cubicBezTo>
                    <a:pt x="3294" y="1590"/>
                    <a:pt x="3314" y="1600"/>
                    <a:pt x="3334" y="1600"/>
                  </a:cubicBezTo>
                  <a:cubicBezTo>
                    <a:pt x="3383" y="1600"/>
                    <a:pt x="3437" y="1547"/>
                    <a:pt x="3400" y="1501"/>
                  </a:cubicBezTo>
                  <a:cubicBezTo>
                    <a:pt x="3295" y="1292"/>
                    <a:pt x="3177" y="1095"/>
                    <a:pt x="3033" y="912"/>
                  </a:cubicBezTo>
                  <a:cubicBezTo>
                    <a:pt x="3202" y="808"/>
                    <a:pt x="3384" y="717"/>
                    <a:pt x="3578" y="639"/>
                  </a:cubicBezTo>
                  <a:close/>
                  <a:moveTo>
                    <a:pt x="8650" y="1370"/>
                  </a:moveTo>
                  <a:cubicBezTo>
                    <a:pt x="8768" y="1488"/>
                    <a:pt x="8886" y="1593"/>
                    <a:pt x="9003" y="1711"/>
                  </a:cubicBezTo>
                  <a:cubicBezTo>
                    <a:pt x="8846" y="1894"/>
                    <a:pt x="8663" y="2077"/>
                    <a:pt x="8454" y="2208"/>
                  </a:cubicBezTo>
                  <a:cubicBezTo>
                    <a:pt x="8440" y="2221"/>
                    <a:pt x="8440" y="2221"/>
                    <a:pt x="8427" y="2235"/>
                  </a:cubicBezTo>
                  <a:cubicBezTo>
                    <a:pt x="8336" y="2143"/>
                    <a:pt x="8231" y="2064"/>
                    <a:pt x="8113" y="1986"/>
                  </a:cubicBezTo>
                  <a:cubicBezTo>
                    <a:pt x="8296" y="1789"/>
                    <a:pt x="8480" y="1580"/>
                    <a:pt x="8650" y="1370"/>
                  </a:cubicBezTo>
                  <a:close/>
                  <a:moveTo>
                    <a:pt x="2339" y="1449"/>
                  </a:moveTo>
                  <a:cubicBezTo>
                    <a:pt x="2457" y="1658"/>
                    <a:pt x="2601" y="1855"/>
                    <a:pt x="2772" y="2038"/>
                  </a:cubicBezTo>
                  <a:lnTo>
                    <a:pt x="2693" y="2104"/>
                  </a:lnTo>
                  <a:cubicBezTo>
                    <a:pt x="2614" y="2169"/>
                    <a:pt x="2549" y="2248"/>
                    <a:pt x="2470" y="2326"/>
                  </a:cubicBezTo>
                  <a:cubicBezTo>
                    <a:pt x="2470" y="2313"/>
                    <a:pt x="2470" y="2300"/>
                    <a:pt x="2457" y="2287"/>
                  </a:cubicBezTo>
                  <a:cubicBezTo>
                    <a:pt x="2287" y="2130"/>
                    <a:pt x="2143" y="1946"/>
                    <a:pt x="2025" y="1750"/>
                  </a:cubicBezTo>
                  <a:cubicBezTo>
                    <a:pt x="2130" y="1645"/>
                    <a:pt x="2235" y="1541"/>
                    <a:pt x="2339" y="1449"/>
                  </a:cubicBezTo>
                  <a:close/>
                  <a:moveTo>
                    <a:pt x="1934" y="1855"/>
                  </a:moveTo>
                  <a:cubicBezTo>
                    <a:pt x="2051" y="2038"/>
                    <a:pt x="2195" y="2221"/>
                    <a:pt x="2366" y="2379"/>
                  </a:cubicBezTo>
                  <a:cubicBezTo>
                    <a:pt x="2379" y="2392"/>
                    <a:pt x="2392" y="2405"/>
                    <a:pt x="2405" y="2405"/>
                  </a:cubicBezTo>
                  <a:cubicBezTo>
                    <a:pt x="2313" y="2509"/>
                    <a:pt x="2222" y="2614"/>
                    <a:pt x="2130" y="2732"/>
                  </a:cubicBezTo>
                  <a:lnTo>
                    <a:pt x="1619" y="2221"/>
                  </a:lnTo>
                  <a:cubicBezTo>
                    <a:pt x="1711" y="2090"/>
                    <a:pt x="1816" y="1973"/>
                    <a:pt x="1934" y="1855"/>
                  </a:cubicBezTo>
                  <a:close/>
                  <a:moveTo>
                    <a:pt x="9095" y="1816"/>
                  </a:moveTo>
                  <a:cubicBezTo>
                    <a:pt x="9239" y="1960"/>
                    <a:pt x="9370" y="2130"/>
                    <a:pt x="9501" y="2300"/>
                  </a:cubicBezTo>
                  <a:lnTo>
                    <a:pt x="9514" y="2300"/>
                  </a:lnTo>
                  <a:lnTo>
                    <a:pt x="8938" y="2745"/>
                  </a:lnTo>
                  <a:cubicBezTo>
                    <a:pt x="8846" y="2640"/>
                    <a:pt x="8742" y="2523"/>
                    <a:pt x="8637" y="2418"/>
                  </a:cubicBezTo>
                  <a:cubicBezTo>
                    <a:pt x="8598" y="2392"/>
                    <a:pt x="8571" y="2352"/>
                    <a:pt x="8532" y="2326"/>
                  </a:cubicBezTo>
                  <a:cubicBezTo>
                    <a:pt x="8742" y="2182"/>
                    <a:pt x="8938" y="2012"/>
                    <a:pt x="9095" y="1816"/>
                  </a:cubicBezTo>
                  <a:close/>
                  <a:moveTo>
                    <a:pt x="1528" y="2339"/>
                  </a:moveTo>
                  <a:lnTo>
                    <a:pt x="2038" y="2824"/>
                  </a:lnTo>
                  <a:cubicBezTo>
                    <a:pt x="2051" y="2837"/>
                    <a:pt x="2051" y="2837"/>
                    <a:pt x="2065" y="2850"/>
                  </a:cubicBezTo>
                  <a:cubicBezTo>
                    <a:pt x="1960" y="2994"/>
                    <a:pt x="1855" y="3164"/>
                    <a:pt x="1763" y="3321"/>
                  </a:cubicBezTo>
                  <a:cubicBezTo>
                    <a:pt x="1777" y="3295"/>
                    <a:pt x="1763" y="3269"/>
                    <a:pt x="1737" y="3243"/>
                  </a:cubicBezTo>
                  <a:lnTo>
                    <a:pt x="1174" y="2889"/>
                  </a:lnTo>
                  <a:cubicBezTo>
                    <a:pt x="1292" y="2693"/>
                    <a:pt x="1410" y="2509"/>
                    <a:pt x="1528" y="2339"/>
                  </a:cubicBezTo>
                  <a:close/>
                  <a:moveTo>
                    <a:pt x="9593" y="2405"/>
                  </a:moveTo>
                  <a:cubicBezTo>
                    <a:pt x="9697" y="2562"/>
                    <a:pt x="9802" y="2719"/>
                    <a:pt x="9907" y="2889"/>
                  </a:cubicBezTo>
                  <a:cubicBezTo>
                    <a:pt x="9763" y="3072"/>
                    <a:pt x="9593" y="3230"/>
                    <a:pt x="9409" y="3374"/>
                  </a:cubicBezTo>
                  <a:cubicBezTo>
                    <a:pt x="9291" y="3203"/>
                    <a:pt x="9161" y="3020"/>
                    <a:pt x="9030" y="2850"/>
                  </a:cubicBezTo>
                  <a:lnTo>
                    <a:pt x="9593" y="2405"/>
                  </a:lnTo>
                  <a:close/>
                  <a:moveTo>
                    <a:pt x="1109" y="3007"/>
                  </a:moveTo>
                  <a:lnTo>
                    <a:pt x="1672" y="3360"/>
                  </a:lnTo>
                  <a:cubicBezTo>
                    <a:pt x="1682" y="3370"/>
                    <a:pt x="1694" y="3375"/>
                    <a:pt x="1705" y="3375"/>
                  </a:cubicBezTo>
                  <a:cubicBezTo>
                    <a:pt x="1724" y="3375"/>
                    <a:pt x="1742" y="3364"/>
                    <a:pt x="1750" y="3347"/>
                  </a:cubicBezTo>
                  <a:lnTo>
                    <a:pt x="1750" y="3347"/>
                  </a:lnTo>
                  <a:cubicBezTo>
                    <a:pt x="1672" y="3504"/>
                    <a:pt x="1593" y="3675"/>
                    <a:pt x="1528" y="3832"/>
                  </a:cubicBezTo>
                  <a:cubicBezTo>
                    <a:pt x="1305" y="3714"/>
                    <a:pt x="1083" y="3609"/>
                    <a:pt x="860" y="3504"/>
                  </a:cubicBezTo>
                  <a:cubicBezTo>
                    <a:pt x="939" y="3334"/>
                    <a:pt x="1030" y="3164"/>
                    <a:pt x="1109" y="3007"/>
                  </a:cubicBezTo>
                  <a:close/>
                  <a:moveTo>
                    <a:pt x="9985" y="3007"/>
                  </a:moveTo>
                  <a:cubicBezTo>
                    <a:pt x="10090" y="3190"/>
                    <a:pt x="10182" y="3387"/>
                    <a:pt x="10286" y="3583"/>
                  </a:cubicBezTo>
                  <a:lnTo>
                    <a:pt x="9697" y="3910"/>
                  </a:lnTo>
                  <a:cubicBezTo>
                    <a:pt x="9632" y="3766"/>
                    <a:pt x="9553" y="3635"/>
                    <a:pt x="9475" y="3491"/>
                  </a:cubicBezTo>
                  <a:cubicBezTo>
                    <a:pt x="9658" y="3347"/>
                    <a:pt x="9828" y="3190"/>
                    <a:pt x="9985" y="3007"/>
                  </a:cubicBezTo>
                  <a:close/>
                  <a:moveTo>
                    <a:pt x="10352" y="3701"/>
                  </a:moveTo>
                  <a:cubicBezTo>
                    <a:pt x="10417" y="3858"/>
                    <a:pt x="10483" y="4015"/>
                    <a:pt x="10548" y="4172"/>
                  </a:cubicBezTo>
                  <a:lnTo>
                    <a:pt x="9933" y="4408"/>
                  </a:lnTo>
                  <a:cubicBezTo>
                    <a:pt x="9881" y="4277"/>
                    <a:pt x="9815" y="4159"/>
                    <a:pt x="9763" y="4028"/>
                  </a:cubicBezTo>
                  <a:lnTo>
                    <a:pt x="10352" y="3701"/>
                  </a:lnTo>
                  <a:close/>
                  <a:moveTo>
                    <a:pt x="808" y="3635"/>
                  </a:moveTo>
                  <a:cubicBezTo>
                    <a:pt x="1030" y="3727"/>
                    <a:pt x="1240" y="3832"/>
                    <a:pt x="1449" y="3950"/>
                  </a:cubicBezTo>
                  <a:lnTo>
                    <a:pt x="1475" y="3950"/>
                  </a:lnTo>
                  <a:cubicBezTo>
                    <a:pt x="1344" y="4290"/>
                    <a:pt x="1240" y="4643"/>
                    <a:pt x="1174" y="4997"/>
                  </a:cubicBezTo>
                  <a:cubicBezTo>
                    <a:pt x="1161" y="4997"/>
                    <a:pt x="1148" y="4997"/>
                    <a:pt x="1148" y="4984"/>
                  </a:cubicBezTo>
                  <a:cubicBezTo>
                    <a:pt x="899" y="4945"/>
                    <a:pt x="664" y="4879"/>
                    <a:pt x="441" y="4787"/>
                  </a:cubicBezTo>
                  <a:cubicBezTo>
                    <a:pt x="480" y="4617"/>
                    <a:pt x="520" y="4447"/>
                    <a:pt x="572" y="4290"/>
                  </a:cubicBezTo>
                  <a:cubicBezTo>
                    <a:pt x="782" y="4369"/>
                    <a:pt x="991" y="4421"/>
                    <a:pt x="1214" y="4421"/>
                  </a:cubicBezTo>
                  <a:cubicBezTo>
                    <a:pt x="1305" y="4421"/>
                    <a:pt x="1305" y="4290"/>
                    <a:pt x="1214" y="4290"/>
                  </a:cubicBezTo>
                  <a:cubicBezTo>
                    <a:pt x="1004" y="4290"/>
                    <a:pt x="808" y="4238"/>
                    <a:pt x="611" y="4146"/>
                  </a:cubicBezTo>
                  <a:cubicBezTo>
                    <a:pt x="677" y="3976"/>
                    <a:pt x="742" y="3806"/>
                    <a:pt x="808" y="3635"/>
                  </a:cubicBezTo>
                  <a:close/>
                  <a:moveTo>
                    <a:pt x="10588" y="4303"/>
                  </a:moveTo>
                  <a:cubicBezTo>
                    <a:pt x="10653" y="4486"/>
                    <a:pt x="10718" y="4670"/>
                    <a:pt x="10771" y="4853"/>
                  </a:cubicBezTo>
                  <a:lnTo>
                    <a:pt x="10784" y="4853"/>
                  </a:lnTo>
                  <a:cubicBezTo>
                    <a:pt x="10574" y="4931"/>
                    <a:pt x="10365" y="5010"/>
                    <a:pt x="10156" y="5062"/>
                  </a:cubicBezTo>
                  <a:cubicBezTo>
                    <a:pt x="10103" y="4892"/>
                    <a:pt x="10038" y="4709"/>
                    <a:pt x="9972" y="4539"/>
                  </a:cubicBezTo>
                  <a:lnTo>
                    <a:pt x="10588" y="4303"/>
                  </a:lnTo>
                  <a:close/>
                  <a:moveTo>
                    <a:pt x="415" y="4931"/>
                  </a:moveTo>
                  <a:cubicBezTo>
                    <a:pt x="638" y="5010"/>
                    <a:pt x="873" y="5089"/>
                    <a:pt x="1109" y="5128"/>
                  </a:cubicBezTo>
                  <a:lnTo>
                    <a:pt x="1148" y="5128"/>
                  </a:lnTo>
                  <a:cubicBezTo>
                    <a:pt x="1109" y="5298"/>
                    <a:pt x="1083" y="5481"/>
                    <a:pt x="1070" y="5652"/>
                  </a:cubicBezTo>
                  <a:cubicBezTo>
                    <a:pt x="821" y="5612"/>
                    <a:pt x="598" y="5534"/>
                    <a:pt x="376" y="5442"/>
                  </a:cubicBezTo>
                  <a:cubicBezTo>
                    <a:pt x="369" y="5436"/>
                    <a:pt x="359" y="5432"/>
                    <a:pt x="349" y="5432"/>
                  </a:cubicBezTo>
                  <a:cubicBezTo>
                    <a:pt x="340" y="5432"/>
                    <a:pt x="330" y="5436"/>
                    <a:pt x="323" y="5442"/>
                  </a:cubicBezTo>
                  <a:cubicBezTo>
                    <a:pt x="349" y="5259"/>
                    <a:pt x="376" y="5089"/>
                    <a:pt x="415" y="4931"/>
                  </a:cubicBezTo>
                  <a:close/>
                  <a:moveTo>
                    <a:pt x="10823" y="4984"/>
                  </a:moveTo>
                  <a:cubicBezTo>
                    <a:pt x="10876" y="5180"/>
                    <a:pt x="10928" y="5390"/>
                    <a:pt x="10967" y="5599"/>
                  </a:cubicBezTo>
                  <a:cubicBezTo>
                    <a:pt x="10758" y="5652"/>
                    <a:pt x="10535" y="5691"/>
                    <a:pt x="10313" y="5717"/>
                  </a:cubicBezTo>
                  <a:cubicBezTo>
                    <a:pt x="10286" y="5547"/>
                    <a:pt x="10234" y="5364"/>
                    <a:pt x="10195" y="5193"/>
                  </a:cubicBezTo>
                  <a:cubicBezTo>
                    <a:pt x="10404" y="5141"/>
                    <a:pt x="10614" y="5062"/>
                    <a:pt x="10823" y="4984"/>
                  </a:cubicBezTo>
                  <a:close/>
                  <a:moveTo>
                    <a:pt x="310" y="5547"/>
                  </a:moveTo>
                  <a:cubicBezTo>
                    <a:pt x="546" y="5652"/>
                    <a:pt x="795" y="5730"/>
                    <a:pt x="1043" y="5782"/>
                  </a:cubicBezTo>
                  <a:cubicBezTo>
                    <a:pt x="1030" y="5953"/>
                    <a:pt x="1017" y="6110"/>
                    <a:pt x="1004" y="6280"/>
                  </a:cubicBezTo>
                  <a:cubicBezTo>
                    <a:pt x="1004" y="6267"/>
                    <a:pt x="991" y="6267"/>
                    <a:pt x="978" y="6267"/>
                  </a:cubicBezTo>
                  <a:cubicBezTo>
                    <a:pt x="729" y="6241"/>
                    <a:pt x="480" y="6201"/>
                    <a:pt x="245" y="6162"/>
                  </a:cubicBezTo>
                  <a:cubicBezTo>
                    <a:pt x="258" y="5953"/>
                    <a:pt x="284" y="5756"/>
                    <a:pt x="310" y="5547"/>
                  </a:cubicBezTo>
                  <a:close/>
                  <a:moveTo>
                    <a:pt x="10993" y="5730"/>
                  </a:moveTo>
                  <a:cubicBezTo>
                    <a:pt x="11033" y="5926"/>
                    <a:pt x="11059" y="6123"/>
                    <a:pt x="11085" y="6306"/>
                  </a:cubicBezTo>
                  <a:lnTo>
                    <a:pt x="10417" y="6411"/>
                  </a:lnTo>
                  <a:cubicBezTo>
                    <a:pt x="10404" y="6228"/>
                    <a:pt x="10378" y="6044"/>
                    <a:pt x="10339" y="5848"/>
                  </a:cubicBezTo>
                  <a:cubicBezTo>
                    <a:pt x="10561" y="5822"/>
                    <a:pt x="10784" y="5782"/>
                    <a:pt x="10993" y="5730"/>
                  </a:cubicBezTo>
                  <a:close/>
                  <a:moveTo>
                    <a:pt x="11111" y="6437"/>
                  </a:moveTo>
                  <a:cubicBezTo>
                    <a:pt x="11124" y="6620"/>
                    <a:pt x="11137" y="6804"/>
                    <a:pt x="11151" y="6987"/>
                  </a:cubicBezTo>
                  <a:cubicBezTo>
                    <a:pt x="10997" y="7006"/>
                    <a:pt x="10844" y="7018"/>
                    <a:pt x="10690" y="7018"/>
                  </a:cubicBezTo>
                  <a:cubicBezTo>
                    <a:pt x="10634" y="7018"/>
                    <a:pt x="10578" y="7017"/>
                    <a:pt x="10522" y="7013"/>
                  </a:cubicBezTo>
                  <a:cubicBezTo>
                    <a:pt x="10509" y="7013"/>
                    <a:pt x="10483" y="7026"/>
                    <a:pt x="10470" y="7039"/>
                  </a:cubicBezTo>
                  <a:cubicBezTo>
                    <a:pt x="10470" y="6869"/>
                    <a:pt x="10457" y="6712"/>
                    <a:pt x="10430" y="6542"/>
                  </a:cubicBezTo>
                  <a:lnTo>
                    <a:pt x="10457" y="6542"/>
                  </a:lnTo>
                  <a:lnTo>
                    <a:pt x="11111" y="6437"/>
                  </a:lnTo>
                  <a:close/>
                  <a:moveTo>
                    <a:pt x="245" y="6306"/>
                  </a:moveTo>
                  <a:cubicBezTo>
                    <a:pt x="493" y="6345"/>
                    <a:pt x="742" y="6385"/>
                    <a:pt x="978" y="6398"/>
                  </a:cubicBezTo>
                  <a:cubicBezTo>
                    <a:pt x="984" y="6404"/>
                    <a:pt x="991" y="6408"/>
                    <a:pt x="996" y="6408"/>
                  </a:cubicBezTo>
                  <a:cubicBezTo>
                    <a:pt x="1001" y="6408"/>
                    <a:pt x="1004" y="6404"/>
                    <a:pt x="1004" y="6398"/>
                  </a:cubicBezTo>
                  <a:cubicBezTo>
                    <a:pt x="1004" y="6620"/>
                    <a:pt x="1004" y="6791"/>
                    <a:pt x="1004" y="7052"/>
                  </a:cubicBezTo>
                  <a:lnTo>
                    <a:pt x="245" y="7052"/>
                  </a:lnTo>
                  <a:lnTo>
                    <a:pt x="245" y="6306"/>
                  </a:lnTo>
                  <a:close/>
                  <a:moveTo>
                    <a:pt x="1004" y="7144"/>
                  </a:moveTo>
                  <a:cubicBezTo>
                    <a:pt x="1017" y="7327"/>
                    <a:pt x="1030" y="7537"/>
                    <a:pt x="1056" y="7720"/>
                  </a:cubicBezTo>
                  <a:cubicBezTo>
                    <a:pt x="903" y="7735"/>
                    <a:pt x="754" y="7742"/>
                    <a:pt x="607" y="7742"/>
                  </a:cubicBezTo>
                  <a:cubicBezTo>
                    <a:pt x="503" y="7742"/>
                    <a:pt x="400" y="7739"/>
                    <a:pt x="297" y="7733"/>
                  </a:cubicBezTo>
                  <a:cubicBezTo>
                    <a:pt x="271" y="7537"/>
                    <a:pt x="258" y="7432"/>
                    <a:pt x="245" y="7144"/>
                  </a:cubicBezTo>
                  <a:close/>
                  <a:moveTo>
                    <a:pt x="10483" y="7118"/>
                  </a:moveTo>
                  <a:cubicBezTo>
                    <a:pt x="10496" y="7131"/>
                    <a:pt x="10509" y="7144"/>
                    <a:pt x="10522" y="7144"/>
                  </a:cubicBezTo>
                  <a:cubicBezTo>
                    <a:pt x="10587" y="7148"/>
                    <a:pt x="10651" y="7149"/>
                    <a:pt x="10715" y="7149"/>
                  </a:cubicBezTo>
                  <a:cubicBezTo>
                    <a:pt x="10867" y="7149"/>
                    <a:pt x="11016" y="7140"/>
                    <a:pt x="11164" y="7131"/>
                  </a:cubicBezTo>
                  <a:cubicBezTo>
                    <a:pt x="11164" y="7340"/>
                    <a:pt x="11164" y="7550"/>
                    <a:pt x="11164" y="7759"/>
                  </a:cubicBezTo>
                  <a:cubicBezTo>
                    <a:pt x="11012" y="7715"/>
                    <a:pt x="10853" y="7694"/>
                    <a:pt x="10697" y="7694"/>
                  </a:cubicBezTo>
                  <a:cubicBezTo>
                    <a:pt x="10625" y="7694"/>
                    <a:pt x="10553" y="7699"/>
                    <a:pt x="10483" y="7707"/>
                  </a:cubicBezTo>
                  <a:lnTo>
                    <a:pt x="10483" y="7118"/>
                  </a:lnTo>
                  <a:close/>
                  <a:moveTo>
                    <a:pt x="10629" y="7833"/>
                  </a:moveTo>
                  <a:cubicBezTo>
                    <a:pt x="10802" y="7833"/>
                    <a:pt x="10977" y="7850"/>
                    <a:pt x="11137" y="7890"/>
                  </a:cubicBezTo>
                  <a:lnTo>
                    <a:pt x="11164" y="7890"/>
                  </a:lnTo>
                  <a:cubicBezTo>
                    <a:pt x="11151" y="8047"/>
                    <a:pt x="11138" y="8204"/>
                    <a:pt x="11124" y="8360"/>
                  </a:cubicBezTo>
                  <a:lnTo>
                    <a:pt x="11124" y="8360"/>
                  </a:lnTo>
                  <a:lnTo>
                    <a:pt x="10444" y="8296"/>
                  </a:lnTo>
                  <a:cubicBezTo>
                    <a:pt x="10457" y="8152"/>
                    <a:pt x="10470" y="7995"/>
                    <a:pt x="10470" y="7838"/>
                  </a:cubicBezTo>
                  <a:cubicBezTo>
                    <a:pt x="10522" y="7835"/>
                    <a:pt x="10576" y="7833"/>
                    <a:pt x="10629" y="7833"/>
                  </a:cubicBezTo>
                  <a:close/>
                  <a:moveTo>
                    <a:pt x="1070" y="7864"/>
                  </a:moveTo>
                  <a:cubicBezTo>
                    <a:pt x="1096" y="8061"/>
                    <a:pt x="1122" y="8257"/>
                    <a:pt x="1161" y="8440"/>
                  </a:cubicBezTo>
                  <a:cubicBezTo>
                    <a:pt x="912" y="8493"/>
                    <a:pt x="664" y="8532"/>
                    <a:pt x="415" y="8545"/>
                  </a:cubicBezTo>
                  <a:cubicBezTo>
                    <a:pt x="389" y="8401"/>
                    <a:pt x="363" y="8244"/>
                    <a:pt x="336" y="8100"/>
                  </a:cubicBezTo>
                  <a:cubicBezTo>
                    <a:pt x="323" y="8034"/>
                    <a:pt x="323" y="7969"/>
                    <a:pt x="310" y="7890"/>
                  </a:cubicBezTo>
                  <a:lnTo>
                    <a:pt x="310" y="7890"/>
                  </a:lnTo>
                  <a:cubicBezTo>
                    <a:pt x="377" y="7894"/>
                    <a:pt x="444" y="7895"/>
                    <a:pt x="512" y="7895"/>
                  </a:cubicBezTo>
                  <a:cubicBezTo>
                    <a:pt x="698" y="7895"/>
                    <a:pt x="887" y="7883"/>
                    <a:pt x="1070" y="7864"/>
                  </a:cubicBezTo>
                  <a:close/>
                  <a:moveTo>
                    <a:pt x="10430" y="8440"/>
                  </a:moveTo>
                  <a:lnTo>
                    <a:pt x="11111" y="8493"/>
                  </a:lnTo>
                  <a:cubicBezTo>
                    <a:pt x="11085" y="8689"/>
                    <a:pt x="11059" y="8872"/>
                    <a:pt x="11033" y="9069"/>
                  </a:cubicBezTo>
                  <a:lnTo>
                    <a:pt x="11020" y="9056"/>
                  </a:lnTo>
                  <a:lnTo>
                    <a:pt x="10352" y="8964"/>
                  </a:lnTo>
                  <a:cubicBezTo>
                    <a:pt x="10365" y="8898"/>
                    <a:pt x="10378" y="8833"/>
                    <a:pt x="10391" y="8767"/>
                  </a:cubicBezTo>
                  <a:cubicBezTo>
                    <a:pt x="10404" y="8663"/>
                    <a:pt x="10417" y="8545"/>
                    <a:pt x="10430" y="8440"/>
                  </a:cubicBezTo>
                  <a:close/>
                  <a:moveTo>
                    <a:pt x="10326" y="9095"/>
                  </a:moveTo>
                  <a:lnTo>
                    <a:pt x="10980" y="9186"/>
                  </a:lnTo>
                  <a:lnTo>
                    <a:pt x="11007" y="9186"/>
                  </a:lnTo>
                  <a:lnTo>
                    <a:pt x="10967" y="9357"/>
                  </a:lnTo>
                  <a:cubicBezTo>
                    <a:pt x="10954" y="9448"/>
                    <a:pt x="10928" y="9553"/>
                    <a:pt x="10902" y="9645"/>
                  </a:cubicBezTo>
                  <a:lnTo>
                    <a:pt x="10234" y="9527"/>
                  </a:lnTo>
                  <a:lnTo>
                    <a:pt x="10221" y="9527"/>
                  </a:lnTo>
                  <a:cubicBezTo>
                    <a:pt x="10260" y="9383"/>
                    <a:pt x="10300" y="9239"/>
                    <a:pt x="10326" y="9095"/>
                  </a:cubicBezTo>
                  <a:close/>
                  <a:moveTo>
                    <a:pt x="1187" y="8571"/>
                  </a:moveTo>
                  <a:lnTo>
                    <a:pt x="1214" y="8702"/>
                  </a:lnTo>
                  <a:cubicBezTo>
                    <a:pt x="1292" y="9042"/>
                    <a:pt x="1410" y="9370"/>
                    <a:pt x="1554" y="9684"/>
                  </a:cubicBezTo>
                  <a:cubicBezTo>
                    <a:pt x="1292" y="9789"/>
                    <a:pt x="1043" y="9893"/>
                    <a:pt x="782" y="10011"/>
                  </a:cubicBezTo>
                  <a:cubicBezTo>
                    <a:pt x="716" y="9802"/>
                    <a:pt x="651" y="9592"/>
                    <a:pt x="598" y="9383"/>
                  </a:cubicBezTo>
                  <a:cubicBezTo>
                    <a:pt x="808" y="9304"/>
                    <a:pt x="1017" y="9252"/>
                    <a:pt x="1240" y="9213"/>
                  </a:cubicBezTo>
                  <a:cubicBezTo>
                    <a:pt x="1315" y="9200"/>
                    <a:pt x="1294" y="9081"/>
                    <a:pt x="1213" y="9081"/>
                  </a:cubicBezTo>
                  <a:cubicBezTo>
                    <a:pt x="1209" y="9081"/>
                    <a:pt x="1205" y="9081"/>
                    <a:pt x="1200" y="9082"/>
                  </a:cubicBezTo>
                  <a:cubicBezTo>
                    <a:pt x="978" y="9121"/>
                    <a:pt x="768" y="9173"/>
                    <a:pt x="559" y="9239"/>
                  </a:cubicBezTo>
                  <a:cubicBezTo>
                    <a:pt x="520" y="9069"/>
                    <a:pt x="467" y="8872"/>
                    <a:pt x="441" y="8676"/>
                  </a:cubicBezTo>
                  <a:cubicBezTo>
                    <a:pt x="690" y="8663"/>
                    <a:pt x="939" y="8623"/>
                    <a:pt x="1187" y="8571"/>
                  </a:cubicBezTo>
                  <a:close/>
                  <a:moveTo>
                    <a:pt x="10195" y="9658"/>
                  </a:moveTo>
                  <a:lnTo>
                    <a:pt x="10863" y="9776"/>
                  </a:lnTo>
                  <a:cubicBezTo>
                    <a:pt x="10823" y="9933"/>
                    <a:pt x="10771" y="10103"/>
                    <a:pt x="10705" y="10260"/>
                  </a:cubicBezTo>
                  <a:lnTo>
                    <a:pt x="10692" y="10260"/>
                  </a:lnTo>
                  <a:cubicBezTo>
                    <a:pt x="10483" y="10181"/>
                    <a:pt x="10260" y="10116"/>
                    <a:pt x="10038" y="10077"/>
                  </a:cubicBezTo>
                  <a:cubicBezTo>
                    <a:pt x="10090" y="9933"/>
                    <a:pt x="10142" y="9802"/>
                    <a:pt x="10182" y="9658"/>
                  </a:cubicBezTo>
                  <a:close/>
                  <a:moveTo>
                    <a:pt x="9998" y="10208"/>
                  </a:moveTo>
                  <a:cubicBezTo>
                    <a:pt x="10221" y="10247"/>
                    <a:pt x="10444" y="10312"/>
                    <a:pt x="10653" y="10391"/>
                  </a:cubicBezTo>
                  <a:lnTo>
                    <a:pt x="10666" y="10391"/>
                  </a:lnTo>
                  <a:cubicBezTo>
                    <a:pt x="10614" y="10535"/>
                    <a:pt x="10561" y="10666"/>
                    <a:pt x="10496" y="10797"/>
                  </a:cubicBezTo>
                  <a:lnTo>
                    <a:pt x="10483" y="10797"/>
                  </a:lnTo>
                  <a:lnTo>
                    <a:pt x="9802" y="10653"/>
                  </a:lnTo>
                  <a:cubicBezTo>
                    <a:pt x="9868" y="10496"/>
                    <a:pt x="9933" y="10352"/>
                    <a:pt x="9998" y="10208"/>
                  </a:cubicBezTo>
                  <a:close/>
                  <a:moveTo>
                    <a:pt x="1619" y="9789"/>
                  </a:moveTo>
                  <a:cubicBezTo>
                    <a:pt x="1711" y="9985"/>
                    <a:pt x="1816" y="10168"/>
                    <a:pt x="1934" y="10339"/>
                  </a:cubicBezTo>
                  <a:cubicBezTo>
                    <a:pt x="1646" y="10496"/>
                    <a:pt x="1384" y="10679"/>
                    <a:pt x="1148" y="10901"/>
                  </a:cubicBezTo>
                  <a:cubicBezTo>
                    <a:pt x="1030" y="10653"/>
                    <a:pt x="912" y="10391"/>
                    <a:pt x="821" y="10129"/>
                  </a:cubicBezTo>
                  <a:cubicBezTo>
                    <a:pt x="1083" y="10024"/>
                    <a:pt x="1331" y="9906"/>
                    <a:pt x="1593" y="9802"/>
                  </a:cubicBezTo>
                  <a:cubicBezTo>
                    <a:pt x="1593" y="9802"/>
                    <a:pt x="1606" y="9802"/>
                    <a:pt x="1619" y="9789"/>
                  </a:cubicBezTo>
                  <a:close/>
                  <a:moveTo>
                    <a:pt x="9737" y="10771"/>
                  </a:moveTo>
                  <a:cubicBezTo>
                    <a:pt x="9972" y="10810"/>
                    <a:pt x="10221" y="10862"/>
                    <a:pt x="10444" y="10941"/>
                  </a:cubicBezTo>
                  <a:cubicBezTo>
                    <a:pt x="10391" y="11098"/>
                    <a:pt x="10313" y="11242"/>
                    <a:pt x="10234" y="11386"/>
                  </a:cubicBezTo>
                  <a:cubicBezTo>
                    <a:pt x="10221" y="11360"/>
                    <a:pt x="10208" y="11360"/>
                    <a:pt x="10182" y="11347"/>
                  </a:cubicBezTo>
                  <a:lnTo>
                    <a:pt x="10182" y="11334"/>
                  </a:lnTo>
                  <a:cubicBezTo>
                    <a:pt x="9972" y="11281"/>
                    <a:pt x="9763" y="11216"/>
                    <a:pt x="9566" y="11124"/>
                  </a:cubicBezTo>
                  <a:lnTo>
                    <a:pt x="9540" y="11124"/>
                  </a:lnTo>
                  <a:cubicBezTo>
                    <a:pt x="9619" y="11006"/>
                    <a:pt x="9671" y="10888"/>
                    <a:pt x="9737" y="10771"/>
                  </a:cubicBezTo>
                  <a:close/>
                  <a:moveTo>
                    <a:pt x="1999" y="10469"/>
                  </a:moveTo>
                  <a:cubicBezTo>
                    <a:pt x="2117" y="10640"/>
                    <a:pt x="2248" y="10810"/>
                    <a:pt x="2366" y="10967"/>
                  </a:cubicBezTo>
                  <a:cubicBezTo>
                    <a:pt x="2104" y="11190"/>
                    <a:pt x="1829" y="11412"/>
                    <a:pt x="1554" y="11608"/>
                  </a:cubicBezTo>
                  <a:cubicBezTo>
                    <a:pt x="1423" y="11425"/>
                    <a:pt x="1305" y="11229"/>
                    <a:pt x="1200" y="11032"/>
                  </a:cubicBezTo>
                  <a:lnTo>
                    <a:pt x="1214" y="11032"/>
                  </a:lnTo>
                  <a:cubicBezTo>
                    <a:pt x="1449" y="10810"/>
                    <a:pt x="1724" y="10627"/>
                    <a:pt x="1999" y="10469"/>
                  </a:cubicBezTo>
                  <a:close/>
                  <a:moveTo>
                    <a:pt x="9488" y="11216"/>
                  </a:moveTo>
                  <a:lnTo>
                    <a:pt x="9501" y="11229"/>
                  </a:lnTo>
                  <a:cubicBezTo>
                    <a:pt x="9710" y="11334"/>
                    <a:pt x="9933" y="11399"/>
                    <a:pt x="10156" y="11451"/>
                  </a:cubicBezTo>
                  <a:cubicBezTo>
                    <a:pt x="10162" y="11458"/>
                    <a:pt x="10169" y="11461"/>
                    <a:pt x="10175" y="11461"/>
                  </a:cubicBezTo>
                  <a:cubicBezTo>
                    <a:pt x="10182" y="11461"/>
                    <a:pt x="10188" y="11458"/>
                    <a:pt x="10195" y="11451"/>
                  </a:cubicBezTo>
                  <a:lnTo>
                    <a:pt x="10195" y="11451"/>
                  </a:lnTo>
                  <a:cubicBezTo>
                    <a:pt x="10103" y="11622"/>
                    <a:pt x="9998" y="11805"/>
                    <a:pt x="9894" y="11962"/>
                  </a:cubicBezTo>
                  <a:lnTo>
                    <a:pt x="9881" y="11962"/>
                  </a:lnTo>
                  <a:cubicBezTo>
                    <a:pt x="9645" y="11870"/>
                    <a:pt x="9422" y="11739"/>
                    <a:pt x="9226" y="11582"/>
                  </a:cubicBezTo>
                  <a:cubicBezTo>
                    <a:pt x="9318" y="11464"/>
                    <a:pt x="9396" y="11347"/>
                    <a:pt x="9488" y="11216"/>
                  </a:cubicBezTo>
                  <a:close/>
                  <a:moveTo>
                    <a:pt x="2444" y="11085"/>
                  </a:moveTo>
                  <a:cubicBezTo>
                    <a:pt x="2575" y="11229"/>
                    <a:pt x="2693" y="11386"/>
                    <a:pt x="2824" y="11530"/>
                  </a:cubicBezTo>
                  <a:cubicBezTo>
                    <a:pt x="2588" y="11805"/>
                    <a:pt x="2313" y="12027"/>
                    <a:pt x="2012" y="12211"/>
                  </a:cubicBezTo>
                  <a:lnTo>
                    <a:pt x="1999" y="12198"/>
                  </a:lnTo>
                  <a:cubicBezTo>
                    <a:pt x="1868" y="12041"/>
                    <a:pt x="1737" y="11883"/>
                    <a:pt x="1633" y="11726"/>
                  </a:cubicBezTo>
                  <a:cubicBezTo>
                    <a:pt x="1907" y="11517"/>
                    <a:pt x="2182" y="11307"/>
                    <a:pt x="2444" y="11085"/>
                  </a:cubicBezTo>
                  <a:close/>
                  <a:moveTo>
                    <a:pt x="9121" y="11687"/>
                  </a:moveTo>
                  <a:cubicBezTo>
                    <a:pt x="9331" y="11844"/>
                    <a:pt x="9553" y="11975"/>
                    <a:pt x="9789" y="12080"/>
                  </a:cubicBezTo>
                  <a:cubicBezTo>
                    <a:pt x="9686" y="12235"/>
                    <a:pt x="9569" y="12403"/>
                    <a:pt x="9441" y="12546"/>
                  </a:cubicBezTo>
                  <a:lnTo>
                    <a:pt x="9441" y="12546"/>
                  </a:lnTo>
                  <a:lnTo>
                    <a:pt x="9108" y="12315"/>
                  </a:lnTo>
                  <a:lnTo>
                    <a:pt x="8938" y="12198"/>
                  </a:lnTo>
                  <a:lnTo>
                    <a:pt x="8859" y="12145"/>
                  </a:lnTo>
                  <a:cubicBezTo>
                    <a:pt x="8833" y="12119"/>
                    <a:pt x="8807" y="12106"/>
                    <a:pt x="8781" y="12106"/>
                  </a:cubicBezTo>
                  <a:cubicBezTo>
                    <a:pt x="8794" y="12093"/>
                    <a:pt x="8794" y="12080"/>
                    <a:pt x="8794" y="12067"/>
                  </a:cubicBezTo>
                  <a:cubicBezTo>
                    <a:pt x="8912" y="11949"/>
                    <a:pt x="9017" y="11818"/>
                    <a:pt x="9121" y="11687"/>
                  </a:cubicBezTo>
                  <a:close/>
                  <a:moveTo>
                    <a:pt x="2929" y="11635"/>
                  </a:moveTo>
                  <a:lnTo>
                    <a:pt x="2968" y="11674"/>
                  </a:lnTo>
                  <a:cubicBezTo>
                    <a:pt x="3086" y="11818"/>
                    <a:pt x="3217" y="11962"/>
                    <a:pt x="3348" y="12093"/>
                  </a:cubicBezTo>
                  <a:cubicBezTo>
                    <a:pt x="3138" y="12355"/>
                    <a:pt x="2902" y="12590"/>
                    <a:pt x="2654" y="12800"/>
                  </a:cubicBezTo>
                  <a:cubicBezTo>
                    <a:pt x="2457" y="12656"/>
                    <a:pt x="2287" y="12486"/>
                    <a:pt x="2117" y="12315"/>
                  </a:cubicBezTo>
                  <a:cubicBezTo>
                    <a:pt x="2418" y="12132"/>
                    <a:pt x="2693" y="11910"/>
                    <a:pt x="2929" y="11635"/>
                  </a:cubicBezTo>
                  <a:close/>
                  <a:moveTo>
                    <a:pt x="5407" y="1231"/>
                  </a:moveTo>
                  <a:cubicBezTo>
                    <a:pt x="6291" y="1231"/>
                    <a:pt x="7162" y="1512"/>
                    <a:pt x="7904" y="2012"/>
                  </a:cubicBezTo>
                  <a:cubicBezTo>
                    <a:pt x="7894" y="2059"/>
                    <a:pt x="7926" y="2093"/>
                    <a:pt x="7964" y="2093"/>
                  </a:cubicBezTo>
                  <a:cubicBezTo>
                    <a:pt x="7979" y="2093"/>
                    <a:pt x="7994" y="2088"/>
                    <a:pt x="8008" y="2077"/>
                  </a:cubicBezTo>
                  <a:cubicBezTo>
                    <a:pt x="8310" y="2300"/>
                    <a:pt x="8584" y="2549"/>
                    <a:pt x="8833" y="2824"/>
                  </a:cubicBezTo>
                  <a:lnTo>
                    <a:pt x="8807" y="2837"/>
                  </a:lnTo>
                  <a:cubicBezTo>
                    <a:pt x="8755" y="2889"/>
                    <a:pt x="8810" y="2957"/>
                    <a:pt x="8868" y="2957"/>
                  </a:cubicBezTo>
                  <a:cubicBezTo>
                    <a:pt x="8883" y="2957"/>
                    <a:pt x="8898" y="2952"/>
                    <a:pt x="8912" y="2941"/>
                  </a:cubicBezTo>
                  <a:cubicBezTo>
                    <a:pt x="8990" y="3033"/>
                    <a:pt x="9069" y="3138"/>
                    <a:pt x="9134" y="3243"/>
                  </a:cubicBezTo>
                  <a:cubicBezTo>
                    <a:pt x="9187" y="3308"/>
                    <a:pt x="9239" y="3387"/>
                    <a:pt x="9291" y="3465"/>
                  </a:cubicBezTo>
                  <a:cubicBezTo>
                    <a:pt x="9256" y="3513"/>
                    <a:pt x="9296" y="3572"/>
                    <a:pt x="9343" y="3572"/>
                  </a:cubicBezTo>
                  <a:cubicBezTo>
                    <a:pt x="9348" y="3572"/>
                    <a:pt x="9352" y="3571"/>
                    <a:pt x="9357" y="3570"/>
                  </a:cubicBezTo>
                  <a:cubicBezTo>
                    <a:pt x="9750" y="4251"/>
                    <a:pt x="10025" y="4997"/>
                    <a:pt x="10182" y="5769"/>
                  </a:cubicBezTo>
                  <a:cubicBezTo>
                    <a:pt x="10169" y="5809"/>
                    <a:pt x="10182" y="5835"/>
                    <a:pt x="10208" y="5848"/>
                  </a:cubicBezTo>
                  <a:cubicBezTo>
                    <a:pt x="10430" y="7052"/>
                    <a:pt x="10391" y="8283"/>
                    <a:pt x="10103" y="9461"/>
                  </a:cubicBezTo>
                  <a:cubicBezTo>
                    <a:pt x="9868" y="10430"/>
                    <a:pt x="9383" y="11294"/>
                    <a:pt x="8676" y="12001"/>
                  </a:cubicBezTo>
                  <a:cubicBezTo>
                    <a:pt x="8663" y="12001"/>
                    <a:pt x="8637" y="12027"/>
                    <a:pt x="8637" y="12041"/>
                  </a:cubicBezTo>
                  <a:cubicBezTo>
                    <a:pt x="7932" y="12733"/>
                    <a:pt x="6991" y="13121"/>
                    <a:pt x="6001" y="13121"/>
                  </a:cubicBezTo>
                  <a:cubicBezTo>
                    <a:pt x="5924" y="13121"/>
                    <a:pt x="5847" y="13119"/>
                    <a:pt x="5770" y="13114"/>
                  </a:cubicBezTo>
                  <a:cubicBezTo>
                    <a:pt x="5743" y="13114"/>
                    <a:pt x="5704" y="13140"/>
                    <a:pt x="5704" y="13180"/>
                  </a:cubicBezTo>
                  <a:cubicBezTo>
                    <a:pt x="4814" y="13153"/>
                    <a:pt x="4107" y="12669"/>
                    <a:pt x="3492" y="12054"/>
                  </a:cubicBezTo>
                  <a:cubicBezTo>
                    <a:pt x="3492" y="12041"/>
                    <a:pt x="3465" y="12014"/>
                    <a:pt x="3452" y="12001"/>
                  </a:cubicBezTo>
                  <a:cubicBezTo>
                    <a:pt x="3164" y="11713"/>
                    <a:pt x="2889" y="11399"/>
                    <a:pt x="2641" y="11098"/>
                  </a:cubicBezTo>
                  <a:cubicBezTo>
                    <a:pt x="2195" y="10613"/>
                    <a:pt x="1842" y="10064"/>
                    <a:pt x="1580" y="9461"/>
                  </a:cubicBezTo>
                  <a:cubicBezTo>
                    <a:pt x="1371" y="8885"/>
                    <a:pt x="1240" y="8283"/>
                    <a:pt x="1174" y="7668"/>
                  </a:cubicBezTo>
                  <a:cubicBezTo>
                    <a:pt x="978" y="5665"/>
                    <a:pt x="1436" y="2876"/>
                    <a:pt x="3361" y="1776"/>
                  </a:cubicBezTo>
                  <a:cubicBezTo>
                    <a:pt x="4015" y="1403"/>
                    <a:pt x="4716" y="1231"/>
                    <a:pt x="5407" y="1231"/>
                  </a:cubicBezTo>
                  <a:close/>
                  <a:moveTo>
                    <a:pt x="3439" y="12185"/>
                  </a:moveTo>
                  <a:cubicBezTo>
                    <a:pt x="3557" y="12302"/>
                    <a:pt x="3688" y="12407"/>
                    <a:pt x="3806" y="12512"/>
                  </a:cubicBezTo>
                  <a:cubicBezTo>
                    <a:pt x="3793" y="12512"/>
                    <a:pt x="3780" y="12525"/>
                    <a:pt x="3767" y="12538"/>
                  </a:cubicBezTo>
                  <a:cubicBezTo>
                    <a:pt x="3609" y="12774"/>
                    <a:pt x="3439" y="13009"/>
                    <a:pt x="3256" y="13219"/>
                  </a:cubicBezTo>
                  <a:cubicBezTo>
                    <a:pt x="3073" y="13114"/>
                    <a:pt x="2916" y="13009"/>
                    <a:pt x="2745" y="12891"/>
                  </a:cubicBezTo>
                  <a:lnTo>
                    <a:pt x="2758" y="12891"/>
                  </a:lnTo>
                  <a:cubicBezTo>
                    <a:pt x="3007" y="12682"/>
                    <a:pt x="3243" y="12446"/>
                    <a:pt x="3439" y="12185"/>
                  </a:cubicBezTo>
                  <a:close/>
                  <a:moveTo>
                    <a:pt x="8689" y="12185"/>
                  </a:moveTo>
                  <a:lnTo>
                    <a:pt x="8702" y="12198"/>
                  </a:lnTo>
                  <a:cubicBezTo>
                    <a:pt x="8912" y="12355"/>
                    <a:pt x="9147" y="12512"/>
                    <a:pt x="9370" y="12669"/>
                  </a:cubicBezTo>
                  <a:cubicBezTo>
                    <a:pt x="9187" y="12878"/>
                    <a:pt x="8977" y="13088"/>
                    <a:pt x="8755" y="13271"/>
                  </a:cubicBezTo>
                  <a:cubicBezTo>
                    <a:pt x="8755" y="13258"/>
                    <a:pt x="8755" y="13258"/>
                    <a:pt x="8755" y="13245"/>
                  </a:cubicBezTo>
                  <a:cubicBezTo>
                    <a:pt x="8598" y="12996"/>
                    <a:pt x="8454" y="12747"/>
                    <a:pt x="8310" y="12512"/>
                  </a:cubicBezTo>
                  <a:cubicBezTo>
                    <a:pt x="8440" y="12407"/>
                    <a:pt x="8571" y="12302"/>
                    <a:pt x="8689" y="12185"/>
                  </a:cubicBezTo>
                  <a:close/>
                  <a:moveTo>
                    <a:pt x="3897" y="12577"/>
                  </a:moveTo>
                  <a:cubicBezTo>
                    <a:pt x="4055" y="12708"/>
                    <a:pt x="4212" y="12813"/>
                    <a:pt x="4382" y="12905"/>
                  </a:cubicBezTo>
                  <a:cubicBezTo>
                    <a:pt x="4277" y="13140"/>
                    <a:pt x="4159" y="13350"/>
                    <a:pt x="4015" y="13559"/>
                  </a:cubicBezTo>
                  <a:cubicBezTo>
                    <a:pt x="4015" y="13585"/>
                    <a:pt x="4015" y="13598"/>
                    <a:pt x="4015" y="13625"/>
                  </a:cubicBezTo>
                  <a:cubicBezTo>
                    <a:pt x="3793" y="13533"/>
                    <a:pt x="3570" y="13415"/>
                    <a:pt x="3361" y="13297"/>
                  </a:cubicBezTo>
                  <a:lnTo>
                    <a:pt x="3374" y="13297"/>
                  </a:lnTo>
                  <a:cubicBezTo>
                    <a:pt x="3557" y="13075"/>
                    <a:pt x="3727" y="12852"/>
                    <a:pt x="3884" y="12617"/>
                  </a:cubicBezTo>
                  <a:cubicBezTo>
                    <a:pt x="3884" y="12603"/>
                    <a:pt x="3897" y="12590"/>
                    <a:pt x="3897" y="12577"/>
                  </a:cubicBezTo>
                  <a:close/>
                  <a:moveTo>
                    <a:pt x="8179" y="12577"/>
                  </a:moveTo>
                  <a:lnTo>
                    <a:pt x="8624" y="13310"/>
                  </a:lnTo>
                  <a:cubicBezTo>
                    <a:pt x="8624" y="13324"/>
                    <a:pt x="8637" y="13337"/>
                    <a:pt x="8650" y="13337"/>
                  </a:cubicBezTo>
                  <a:cubicBezTo>
                    <a:pt x="8519" y="13441"/>
                    <a:pt x="8375" y="13546"/>
                    <a:pt x="8231" y="13638"/>
                  </a:cubicBezTo>
                  <a:cubicBezTo>
                    <a:pt x="8231" y="13625"/>
                    <a:pt x="8231" y="13625"/>
                    <a:pt x="8231" y="13612"/>
                  </a:cubicBezTo>
                  <a:lnTo>
                    <a:pt x="7773" y="12826"/>
                  </a:lnTo>
                  <a:cubicBezTo>
                    <a:pt x="7917" y="12747"/>
                    <a:pt x="8048" y="12669"/>
                    <a:pt x="8179" y="12577"/>
                  </a:cubicBezTo>
                  <a:close/>
                  <a:moveTo>
                    <a:pt x="4500" y="12970"/>
                  </a:moveTo>
                  <a:cubicBezTo>
                    <a:pt x="4696" y="13088"/>
                    <a:pt x="4906" y="13166"/>
                    <a:pt x="5128" y="13219"/>
                  </a:cubicBezTo>
                  <a:cubicBezTo>
                    <a:pt x="5010" y="13441"/>
                    <a:pt x="4919" y="13664"/>
                    <a:pt x="4879" y="13913"/>
                  </a:cubicBezTo>
                  <a:cubicBezTo>
                    <a:pt x="4618" y="13847"/>
                    <a:pt x="4343" y="13756"/>
                    <a:pt x="4094" y="13664"/>
                  </a:cubicBezTo>
                  <a:lnTo>
                    <a:pt x="4094" y="13651"/>
                  </a:lnTo>
                  <a:cubicBezTo>
                    <a:pt x="4107" y="13651"/>
                    <a:pt x="4120" y="13638"/>
                    <a:pt x="4133" y="13625"/>
                  </a:cubicBezTo>
                  <a:cubicBezTo>
                    <a:pt x="4264" y="13415"/>
                    <a:pt x="4382" y="13206"/>
                    <a:pt x="4500" y="12970"/>
                  </a:cubicBezTo>
                  <a:close/>
                  <a:moveTo>
                    <a:pt x="7655" y="12878"/>
                  </a:moveTo>
                  <a:lnTo>
                    <a:pt x="8113" y="13677"/>
                  </a:lnTo>
                  <a:cubicBezTo>
                    <a:pt x="8126" y="13677"/>
                    <a:pt x="8126" y="13690"/>
                    <a:pt x="8139" y="13690"/>
                  </a:cubicBezTo>
                  <a:cubicBezTo>
                    <a:pt x="7969" y="13795"/>
                    <a:pt x="7786" y="13886"/>
                    <a:pt x="7603" y="13965"/>
                  </a:cubicBezTo>
                  <a:cubicBezTo>
                    <a:pt x="7485" y="13664"/>
                    <a:pt x="7380" y="13363"/>
                    <a:pt x="7275" y="13049"/>
                  </a:cubicBezTo>
                  <a:cubicBezTo>
                    <a:pt x="7406" y="12996"/>
                    <a:pt x="7537" y="12944"/>
                    <a:pt x="7655" y="12878"/>
                  </a:cubicBezTo>
                  <a:close/>
                  <a:moveTo>
                    <a:pt x="5259" y="13258"/>
                  </a:moveTo>
                  <a:cubicBezTo>
                    <a:pt x="5416" y="13297"/>
                    <a:pt x="5586" y="13310"/>
                    <a:pt x="5757" y="13310"/>
                  </a:cubicBezTo>
                  <a:cubicBezTo>
                    <a:pt x="5757" y="13559"/>
                    <a:pt x="5717" y="13808"/>
                    <a:pt x="5652" y="14057"/>
                  </a:cubicBezTo>
                  <a:cubicBezTo>
                    <a:pt x="5644" y="14065"/>
                    <a:pt x="5641" y="14072"/>
                    <a:pt x="5642" y="14080"/>
                  </a:cubicBezTo>
                  <a:lnTo>
                    <a:pt x="5642" y="14080"/>
                  </a:lnTo>
                  <a:cubicBezTo>
                    <a:pt x="5628" y="14060"/>
                    <a:pt x="5607" y="14044"/>
                    <a:pt x="5586" y="14044"/>
                  </a:cubicBezTo>
                  <a:cubicBezTo>
                    <a:pt x="5390" y="14017"/>
                    <a:pt x="5194" y="13991"/>
                    <a:pt x="5010" y="13952"/>
                  </a:cubicBezTo>
                  <a:lnTo>
                    <a:pt x="5010" y="13939"/>
                  </a:lnTo>
                  <a:cubicBezTo>
                    <a:pt x="5050" y="13703"/>
                    <a:pt x="5141" y="13481"/>
                    <a:pt x="5259" y="13271"/>
                  </a:cubicBezTo>
                  <a:cubicBezTo>
                    <a:pt x="5259" y="13271"/>
                    <a:pt x="5259" y="13258"/>
                    <a:pt x="5259" y="13258"/>
                  </a:cubicBezTo>
                  <a:close/>
                  <a:moveTo>
                    <a:pt x="7144" y="13088"/>
                  </a:moveTo>
                  <a:cubicBezTo>
                    <a:pt x="7249" y="13402"/>
                    <a:pt x="7354" y="13703"/>
                    <a:pt x="7472" y="14004"/>
                  </a:cubicBezTo>
                  <a:cubicBezTo>
                    <a:pt x="7301" y="14070"/>
                    <a:pt x="7118" y="14109"/>
                    <a:pt x="6935" y="14148"/>
                  </a:cubicBezTo>
                  <a:cubicBezTo>
                    <a:pt x="6896" y="13847"/>
                    <a:pt x="6843" y="13533"/>
                    <a:pt x="6804" y="13232"/>
                  </a:cubicBezTo>
                  <a:cubicBezTo>
                    <a:pt x="6804" y="13206"/>
                    <a:pt x="6791" y="13193"/>
                    <a:pt x="6778" y="13193"/>
                  </a:cubicBezTo>
                  <a:cubicBezTo>
                    <a:pt x="6896" y="13166"/>
                    <a:pt x="7026" y="13127"/>
                    <a:pt x="7144" y="13088"/>
                  </a:cubicBezTo>
                  <a:close/>
                  <a:moveTo>
                    <a:pt x="6176" y="13258"/>
                  </a:moveTo>
                  <a:lnTo>
                    <a:pt x="6176" y="13271"/>
                  </a:lnTo>
                  <a:cubicBezTo>
                    <a:pt x="6228" y="13572"/>
                    <a:pt x="6254" y="13873"/>
                    <a:pt x="6241" y="14188"/>
                  </a:cubicBezTo>
                  <a:cubicBezTo>
                    <a:pt x="6071" y="14175"/>
                    <a:pt x="5914" y="14148"/>
                    <a:pt x="5757" y="14122"/>
                  </a:cubicBezTo>
                  <a:lnTo>
                    <a:pt x="5770" y="14122"/>
                  </a:lnTo>
                  <a:cubicBezTo>
                    <a:pt x="5770" y="14109"/>
                    <a:pt x="5783" y="14096"/>
                    <a:pt x="5783" y="14083"/>
                  </a:cubicBezTo>
                  <a:cubicBezTo>
                    <a:pt x="5861" y="13834"/>
                    <a:pt x="5901" y="13572"/>
                    <a:pt x="5901" y="13310"/>
                  </a:cubicBezTo>
                  <a:cubicBezTo>
                    <a:pt x="5914" y="13297"/>
                    <a:pt x="5927" y="13271"/>
                    <a:pt x="5927" y="13258"/>
                  </a:cubicBezTo>
                  <a:close/>
                  <a:moveTo>
                    <a:pt x="6712" y="13206"/>
                  </a:moveTo>
                  <a:cubicBezTo>
                    <a:pt x="6686" y="13219"/>
                    <a:pt x="6673" y="13245"/>
                    <a:pt x="6673" y="13271"/>
                  </a:cubicBezTo>
                  <a:lnTo>
                    <a:pt x="6804" y="14161"/>
                  </a:lnTo>
                  <a:cubicBezTo>
                    <a:pt x="6660" y="14188"/>
                    <a:pt x="6516" y="14188"/>
                    <a:pt x="6372" y="14188"/>
                  </a:cubicBezTo>
                  <a:cubicBezTo>
                    <a:pt x="6372" y="13873"/>
                    <a:pt x="6359" y="13559"/>
                    <a:pt x="6293" y="13258"/>
                  </a:cubicBezTo>
                  <a:lnTo>
                    <a:pt x="6306" y="13245"/>
                  </a:lnTo>
                  <a:cubicBezTo>
                    <a:pt x="6437" y="13245"/>
                    <a:pt x="6568" y="13219"/>
                    <a:pt x="6712" y="13206"/>
                  </a:cubicBezTo>
                  <a:close/>
                  <a:moveTo>
                    <a:pt x="5076" y="1"/>
                  </a:moveTo>
                  <a:cubicBezTo>
                    <a:pt x="5039" y="1"/>
                    <a:pt x="5003" y="29"/>
                    <a:pt x="5010" y="74"/>
                  </a:cubicBezTo>
                  <a:cubicBezTo>
                    <a:pt x="4264" y="179"/>
                    <a:pt x="3544" y="441"/>
                    <a:pt x="2902" y="847"/>
                  </a:cubicBezTo>
                  <a:lnTo>
                    <a:pt x="2889" y="860"/>
                  </a:lnTo>
                  <a:cubicBezTo>
                    <a:pt x="2614" y="1043"/>
                    <a:pt x="2366" y="1240"/>
                    <a:pt x="2130" y="1462"/>
                  </a:cubicBezTo>
                  <a:cubicBezTo>
                    <a:pt x="1711" y="1855"/>
                    <a:pt x="1344" y="2313"/>
                    <a:pt x="1056" y="2811"/>
                  </a:cubicBezTo>
                  <a:cubicBezTo>
                    <a:pt x="1004" y="2811"/>
                    <a:pt x="978" y="2876"/>
                    <a:pt x="1004" y="2915"/>
                  </a:cubicBezTo>
                  <a:cubicBezTo>
                    <a:pt x="795" y="3308"/>
                    <a:pt x="611" y="3714"/>
                    <a:pt x="480" y="4133"/>
                  </a:cubicBezTo>
                  <a:cubicBezTo>
                    <a:pt x="454" y="4146"/>
                    <a:pt x="441" y="4185"/>
                    <a:pt x="454" y="4225"/>
                  </a:cubicBezTo>
                  <a:cubicBezTo>
                    <a:pt x="402" y="4408"/>
                    <a:pt x="349" y="4578"/>
                    <a:pt x="310" y="4761"/>
                  </a:cubicBezTo>
                  <a:cubicBezTo>
                    <a:pt x="284" y="4787"/>
                    <a:pt x="271" y="4827"/>
                    <a:pt x="284" y="4866"/>
                  </a:cubicBezTo>
                  <a:cubicBezTo>
                    <a:pt x="205" y="5285"/>
                    <a:pt x="153" y="5704"/>
                    <a:pt x="127" y="6136"/>
                  </a:cubicBezTo>
                  <a:cubicBezTo>
                    <a:pt x="123" y="6135"/>
                    <a:pt x="118" y="6135"/>
                    <a:pt x="114" y="6135"/>
                  </a:cubicBezTo>
                  <a:cubicBezTo>
                    <a:pt x="32" y="6135"/>
                    <a:pt x="0" y="6254"/>
                    <a:pt x="88" y="6267"/>
                  </a:cubicBezTo>
                  <a:lnTo>
                    <a:pt x="114" y="6267"/>
                  </a:lnTo>
                  <a:cubicBezTo>
                    <a:pt x="101" y="6529"/>
                    <a:pt x="101" y="6777"/>
                    <a:pt x="114" y="7039"/>
                  </a:cubicBezTo>
                  <a:cubicBezTo>
                    <a:pt x="48" y="7066"/>
                    <a:pt x="48" y="7144"/>
                    <a:pt x="114" y="7170"/>
                  </a:cubicBezTo>
                  <a:cubicBezTo>
                    <a:pt x="140" y="7642"/>
                    <a:pt x="192" y="8113"/>
                    <a:pt x="271" y="8584"/>
                  </a:cubicBezTo>
                  <a:cubicBezTo>
                    <a:pt x="258" y="8610"/>
                    <a:pt x="271" y="8650"/>
                    <a:pt x="297" y="8663"/>
                  </a:cubicBezTo>
                  <a:cubicBezTo>
                    <a:pt x="336" y="8872"/>
                    <a:pt x="376" y="9095"/>
                    <a:pt x="428" y="9291"/>
                  </a:cubicBezTo>
                  <a:cubicBezTo>
                    <a:pt x="493" y="9553"/>
                    <a:pt x="572" y="9802"/>
                    <a:pt x="651" y="10051"/>
                  </a:cubicBezTo>
                  <a:lnTo>
                    <a:pt x="624" y="10064"/>
                  </a:lnTo>
                  <a:cubicBezTo>
                    <a:pt x="554" y="10087"/>
                    <a:pt x="610" y="10185"/>
                    <a:pt x="680" y="10185"/>
                  </a:cubicBezTo>
                  <a:cubicBezTo>
                    <a:pt x="687" y="10185"/>
                    <a:pt x="695" y="10184"/>
                    <a:pt x="703" y="10181"/>
                  </a:cubicBezTo>
                  <a:cubicBezTo>
                    <a:pt x="965" y="10967"/>
                    <a:pt x="1384" y="11700"/>
                    <a:pt x="1934" y="12315"/>
                  </a:cubicBezTo>
                  <a:cubicBezTo>
                    <a:pt x="1947" y="12342"/>
                    <a:pt x="1960" y="12342"/>
                    <a:pt x="1973" y="12355"/>
                  </a:cubicBezTo>
                  <a:cubicBezTo>
                    <a:pt x="2104" y="12499"/>
                    <a:pt x="2235" y="12630"/>
                    <a:pt x="2379" y="12761"/>
                  </a:cubicBezTo>
                  <a:cubicBezTo>
                    <a:pt x="3256" y="13520"/>
                    <a:pt x="4330" y="14004"/>
                    <a:pt x="5469" y="14161"/>
                  </a:cubicBezTo>
                  <a:cubicBezTo>
                    <a:pt x="5482" y="14175"/>
                    <a:pt x="5495" y="14201"/>
                    <a:pt x="5521" y="14201"/>
                  </a:cubicBezTo>
                  <a:cubicBezTo>
                    <a:pt x="5804" y="14280"/>
                    <a:pt x="6099" y="14318"/>
                    <a:pt x="6398" y="14318"/>
                  </a:cubicBezTo>
                  <a:cubicBezTo>
                    <a:pt x="6541" y="14318"/>
                    <a:pt x="6686" y="14309"/>
                    <a:pt x="6830" y="14292"/>
                  </a:cubicBezTo>
                  <a:cubicBezTo>
                    <a:pt x="6841" y="14303"/>
                    <a:pt x="6855" y="14307"/>
                    <a:pt x="6867" y="14307"/>
                  </a:cubicBezTo>
                  <a:cubicBezTo>
                    <a:pt x="6885" y="14307"/>
                    <a:pt x="6901" y="14300"/>
                    <a:pt x="6909" y="14292"/>
                  </a:cubicBezTo>
                  <a:cubicBezTo>
                    <a:pt x="9318" y="13939"/>
                    <a:pt x="10889" y="11006"/>
                    <a:pt x="11203" y="8767"/>
                  </a:cubicBezTo>
                  <a:cubicBezTo>
                    <a:pt x="11281" y="8205"/>
                    <a:pt x="11308" y="7642"/>
                    <a:pt x="11281" y="7079"/>
                  </a:cubicBezTo>
                  <a:cubicBezTo>
                    <a:pt x="11308" y="7052"/>
                    <a:pt x="11308" y="7013"/>
                    <a:pt x="11281" y="6987"/>
                  </a:cubicBezTo>
                  <a:cubicBezTo>
                    <a:pt x="11268" y="6791"/>
                    <a:pt x="11255" y="6607"/>
                    <a:pt x="11229" y="6411"/>
                  </a:cubicBezTo>
                  <a:cubicBezTo>
                    <a:pt x="11295" y="6385"/>
                    <a:pt x="11268" y="6293"/>
                    <a:pt x="11216" y="6280"/>
                  </a:cubicBezTo>
                  <a:cubicBezTo>
                    <a:pt x="11190" y="6084"/>
                    <a:pt x="11151" y="5874"/>
                    <a:pt x="11111" y="5678"/>
                  </a:cubicBezTo>
                  <a:cubicBezTo>
                    <a:pt x="11124" y="5638"/>
                    <a:pt x="11124" y="5612"/>
                    <a:pt x="11098" y="5586"/>
                  </a:cubicBezTo>
                  <a:cubicBezTo>
                    <a:pt x="11059" y="5364"/>
                    <a:pt x="10993" y="5141"/>
                    <a:pt x="10941" y="4905"/>
                  </a:cubicBezTo>
                  <a:cubicBezTo>
                    <a:pt x="10954" y="4879"/>
                    <a:pt x="10941" y="4840"/>
                    <a:pt x="10915" y="4827"/>
                  </a:cubicBezTo>
                  <a:cubicBezTo>
                    <a:pt x="10561" y="3557"/>
                    <a:pt x="9881" y="2392"/>
                    <a:pt x="8951" y="1462"/>
                  </a:cubicBezTo>
                  <a:cubicBezTo>
                    <a:pt x="8872" y="1397"/>
                    <a:pt x="8807" y="1331"/>
                    <a:pt x="8728" y="1266"/>
                  </a:cubicBezTo>
                  <a:cubicBezTo>
                    <a:pt x="8759" y="1215"/>
                    <a:pt x="8719" y="1157"/>
                    <a:pt x="8675" y="1157"/>
                  </a:cubicBezTo>
                  <a:cubicBezTo>
                    <a:pt x="8662" y="1157"/>
                    <a:pt x="8649" y="1162"/>
                    <a:pt x="8637" y="1174"/>
                  </a:cubicBezTo>
                  <a:cubicBezTo>
                    <a:pt x="7773" y="454"/>
                    <a:pt x="6699" y="48"/>
                    <a:pt x="5573" y="35"/>
                  </a:cubicBezTo>
                  <a:cubicBezTo>
                    <a:pt x="5429" y="35"/>
                    <a:pt x="5285" y="35"/>
                    <a:pt x="5141" y="61"/>
                  </a:cubicBezTo>
                  <a:lnTo>
                    <a:pt x="5141" y="48"/>
                  </a:lnTo>
                  <a:cubicBezTo>
                    <a:pt x="5130" y="15"/>
                    <a:pt x="5103" y="1"/>
                    <a:pt x="5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926797" name="Google Shape;791;p52"/>
            <p:cNvSpPr/>
            <p:nvPr/>
          </p:nvSpPr>
          <p:spPr bwMode="auto">
            <a:xfrm>
              <a:off x="154306" y="175639"/>
              <a:ext cx="850925" cy="1274346"/>
            </a:xfrm>
            <a:custGeom>
              <a:avLst/>
              <a:gdLst/>
              <a:ahLst/>
              <a:cxnLst/>
              <a:rect l="l" t="t" r="r" b="b"/>
              <a:pathLst>
                <a:path w="8564" h="11362" extrusionOk="0">
                  <a:moveTo>
                    <a:pt x="3657" y="117"/>
                  </a:moveTo>
                  <a:cubicBezTo>
                    <a:pt x="4300" y="117"/>
                    <a:pt x="4952" y="271"/>
                    <a:pt x="5473" y="524"/>
                  </a:cubicBezTo>
                  <a:cubicBezTo>
                    <a:pt x="6272" y="917"/>
                    <a:pt x="6927" y="1546"/>
                    <a:pt x="7359" y="2331"/>
                  </a:cubicBezTo>
                  <a:cubicBezTo>
                    <a:pt x="7843" y="3235"/>
                    <a:pt x="8118" y="4230"/>
                    <a:pt x="8157" y="5251"/>
                  </a:cubicBezTo>
                  <a:cubicBezTo>
                    <a:pt x="8223" y="6246"/>
                    <a:pt x="8223" y="7306"/>
                    <a:pt x="7882" y="8262"/>
                  </a:cubicBezTo>
                  <a:cubicBezTo>
                    <a:pt x="7241" y="9925"/>
                    <a:pt x="5696" y="11090"/>
                    <a:pt x="3916" y="11221"/>
                  </a:cubicBezTo>
                  <a:cubicBezTo>
                    <a:pt x="3909" y="11214"/>
                    <a:pt x="3906" y="11211"/>
                    <a:pt x="3902" y="11211"/>
                  </a:cubicBezTo>
                  <a:cubicBezTo>
                    <a:pt x="3899" y="11211"/>
                    <a:pt x="3896" y="11214"/>
                    <a:pt x="3889" y="11221"/>
                  </a:cubicBezTo>
                  <a:cubicBezTo>
                    <a:pt x="2777" y="10749"/>
                    <a:pt x="2004" y="9951"/>
                    <a:pt x="1349" y="8956"/>
                  </a:cubicBezTo>
                  <a:cubicBezTo>
                    <a:pt x="1009" y="8511"/>
                    <a:pt x="747" y="8013"/>
                    <a:pt x="577" y="7476"/>
                  </a:cubicBezTo>
                  <a:cubicBezTo>
                    <a:pt x="407" y="6913"/>
                    <a:pt x="302" y="6324"/>
                    <a:pt x="250" y="5722"/>
                  </a:cubicBezTo>
                  <a:cubicBezTo>
                    <a:pt x="145" y="4727"/>
                    <a:pt x="341" y="3654"/>
                    <a:pt x="616" y="2685"/>
                  </a:cubicBezTo>
                  <a:cubicBezTo>
                    <a:pt x="891" y="1742"/>
                    <a:pt x="1415" y="773"/>
                    <a:pt x="2358" y="367"/>
                  </a:cubicBezTo>
                  <a:cubicBezTo>
                    <a:pt x="2753" y="194"/>
                    <a:pt x="3203" y="117"/>
                    <a:pt x="3657" y="117"/>
                  </a:cubicBezTo>
                  <a:close/>
                  <a:moveTo>
                    <a:pt x="3605" y="1"/>
                  </a:moveTo>
                  <a:cubicBezTo>
                    <a:pt x="2973" y="1"/>
                    <a:pt x="2344" y="140"/>
                    <a:pt x="1821" y="524"/>
                  </a:cubicBezTo>
                  <a:cubicBezTo>
                    <a:pt x="983" y="1140"/>
                    <a:pt x="577" y="2148"/>
                    <a:pt x="354" y="3143"/>
                  </a:cubicBezTo>
                  <a:cubicBezTo>
                    <a:pt x="119" y="4256"/>
                    <a:pt x="1" y="5342"/>
                    <a:pt x="197" y="6481"/>
                  </a:cubicBezTo>
                  <a:cubicBezTo>
                    <a:pt x="276" y="7044"/>
                    <a:pt x="433" y="7607"/>
                    <a:pt x="669" y="8144"/>
                  </a:cubicBezTo>
                  <a:cubicBezTo>
                    <a:pt x="917" y="8615"/>
                    <a:pt x="1205" y="9074"/>
                    <a:pt x="1533" y="9493"/>
                  </a:cubicBezTo>
                  <a:cubicBezTo>
                    <a:pt x="2109" y="10317"/>
                    <a:pt x="2907" y="10959"/>
                    <a:pt x="3837" y="11352"/>
                  </a:cubicBezTo>
                  <a:cubicBezTo>
                    <a:pt x="3844" y="11358"/>
                    <a:pt x="3853" y="11361"/>
                    <a:pt x="3863" y="11361"/>
                  </a:cubicBezTo>
                  <a:cubicBezTo>
                    <a:pt x="3873" y="11361"/>
                    <a:pt x="3883" y="11358"/>
                    <a:pt x="3889" y="11352"/>
                  </a:cubicBezTo>
                  <a:lnTo>
                    <a:pt x="3916" y="11352"/>
                  </a:lnTo>
                  <a:cubicBezTo>
                    <a:pt x="6036" y="11195"/>
                    <a:pt x="7791" y="9637"/>
                    <a:pt x="8197" y="7555"/>
                  </a:cubicBezTo>
                  <a:cubicBezTo>
                    <a:pt x="8563" y="5591"/>
                    <a:pt x="8301" y="3169"/>
                    <a:pt x="7005" y="1585"/>
                  </a:cubicBezTo>
                  <a:cubicBezTo>
                    <a:pt x="6390" y="799"/>
                    <a:pt x="5526" y="276"/>
                    <a:pt x="4544" y="92"/>
                  </a:cubicBezTo>
                  <a:cubicBezTo>
                    <a:pt x="4238" y="36"/>
                    <a:pt x="3921" y="1"/>
                    <a:pt x="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69116260" name="Google Shape;771;p52"/>
          <p:cNvSpPr txBox="1"/>
          <p:nvPr/>
        </p:nvSpPr>
        <p:spPr bwMode="auto">
          <a:xfrm>
            <a:off x="7579026" y="3523993"/>
            <a:ext cx="1118359" cy="26333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7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Victor Augusto</a:t>
            </a:r>
            <a:endParaRPr/>
          </a:p>
        </p:txBody>
      </p:sp>
      <p:sp>
        <p:nvSpPr>
          <p:cNvPr id="1498413365" name="Google Shape;773;p52"/>
          <p:cNvSpPr txBox="1"/>
          <p:nvPr/>
        </p:nvSpPr>
        <p:spPr bwMode="auto">
          <a:xfrm>
            <a:off x="7444780" y="4023099"/>
            <a:ext cx="1376523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Programador Web</a:t>
            </a:r>
            <a:endParaRPr sz="1000"/>
          </a:p>
        </p:txBody>
      </p:sp>
      <p:grpSp>
        <p:nvGrpSpPr>
          <p:cNvPr id="131619128" name="Google Shape;789;p52"/>
          <p:cNvGrpSpPr/>
          <p:nvPr/>
        </p:nvGrpSpPr>
        <p:grpSpPr bwMode="auto">
          <a:xfrm>
            <a:off x="7580011" y="1634776"/>
            <a:ext cx="1123571" cy="1605999"/>
            <a:chOff x="0" y="0"/>
            <a:chExt cx="1123571" cy="1605999"/>
          </a:xfrm>
        </p:grpSpPr>
        <p:sp>
          <p:nvSpPr>
            <p:cNvPr id="1595848552" name="Google Shape;790;p52"/>
            <p:cNvSpPr/>
            <p:nvPr/>
          </p:nvSpPr>
          <p:spPr bwMode="auto">
            <a:xfrm>
              <a:off x="0" y="0"/>
              <a:ext cx="1123571" cy="1605999"/>
            </a:xfrm>
            <a:custGeom>
              <a:avLst/>
              <a:gdLst/>
              <a:ahLst/>
              <a:cxnLst/>
              <a:rect l="l" t="t" r="r" b="b"/>
              <a:pathLst>
                <a:path w="11308" h="14319" extrusionOk="0">
                  <a:moveTo>
                    <a:pt x="5036" y="192"/>
                  </a:moveTo>
                  <a:cubicBezTo>
                    <a:pt x="5102" y="493"/>
                    <a:pt x="5141" y="781"/>
                    <a:pt x="5154" y="1082"/>
                  </a:cubicBezTo>
                  <a:cubicBezTo>
                    <a:pt x="5154" y="1095"/>
                    <a:pt x="5154" y="1095"/>
                    <a:pt x="5154" y="1109"/>
                  </a:cubicBezTo>
                  <a:cubicBezTo>
                    <a:pt x="4945" y="1109"/>
                    <a:pt x="4735" y="1135"/>
                    <a:pt x="4539" y="1174"/>
                  </a:cubicBezTo>
                  <a:cubicBezTo>
                    <a:pt x="4539" y="1174"/>
                    <a:pt x="4539" y="1161"/>
                    <a:pt x="4539" y="1161"/>
                  </a:cubicBezTo>
                  <a:cubicBezTo>
                    <a:pt x="4487" y="886"/>
                    <a:pt x="4434" y="598"/>
                    <a:pt x="4395" y="323"/>
                  </a:cubicBezTo>
                  <a:cubicBezTo>
                    <a:pt x="4604" y="271"/>
                    <a:pt x="4814" y="231"/>
                    <a:pt x="5036" y="192"/>
                  </a:cubicBezTo>
                  <a:close/>
                  <a:moveTo>
                    <a:pt x="4264" y="362"/>
                  </a:moveTo>
                  <a:cubicBezTo>
                    <a:pt x="4303" y="637"/>
                    <a:pt x="4356" y="912"/>
                    <a:pt x="4408" y="1187"/>
                  </a:cubicBezTo>
                  <a:lnTo>
                    <a:pt x="4408" y="1200"/>
                  </a:lnTo>
                  <a:cubicBezTo>
                    <a:pt x="4238" y="1240"/>
                    <a:pt x="4081" y="1292"/>
                    <a:pt x="3924" y="1344"/>
                  </a:cubicBezTo>
                  <a:cubicBezTo>
                    <a:pt x="3937" y="1331"/>
                    <a:pt x="3937" y="1318"/>
                    <a:pt x="3937" y="1305"/>
                  </a:cubicBezTo>
                  <a:cubicBezTo>
                    <a:pt x="3884" y="1056"/>
                    <a:pt x="3806" y="807"/>
                    <a:pt x="3688" y="572"/>
                  </a:cubicBezTo>
                  <a:cubicBezTo>
                    <a:pt x="3884" y="493"/>
                    <a:pt x="4068" y="428"/>
                    <a:pt x="4264" y="375"/>
                  </a:cubicBezTo>
                  <a:lnTo>
                    <a:pt x="4264" y="362"/>
                  </a:lnTo>
                  <a:close/>
                  <a:moveTo>
                    <a:pt x="5615" y="158"/>
                  </a:moveTo>
                  <a:cubicBezTo>
                    <a:pt x="5898" y="158"/>
                    <a:pt x="6181" y="185"/>
                    <a:pt x="6464" y="245"/>
                  </a:cubicBezTo>
                  <a:cubicBezTo>
                    <a:pt x="6503" y="258"/>
                    <a:pt x="6542" y="271"/>
                    <a:pt x="6581" y="271"/>
                  </a:cubicBezTo>
                  <a:cubicBezTo>
                    <a:pt x="6529" y="559"/>
                    <a:pt x="6464" y="821"/>
                    <a:pt x="6385" y="1095"/>
                  </a:cubicBezTo>
                  <a:cubicBezTo>
                    <a:pt x="6361" y="1144"/>
                    <a:pt x="6406" y="1178"/>
                    <a:pt x="6451" y="1178"/>
                  </a:cubicBezTo>
                  <a:cubicBezTo>
                    <a:pt x="6479" y="1178"/>
                    <a:pt x="6506" y="1165"/>
                    <a:pt x="6516" y="1135"/>
                  </a:cubicBezTo>
                  <a:cubicBezTo>
                    <a:pt x="6594" y="860"/>
                    <a:pt x="6660" y="585"/>
                    <a:pt x="6712" y="310"/>
                  </a:cubicBezTo>
                  <a:cubicBezTo>
                    <a:pt x="6896" y="362"/>
                    <a:pt x="7079" y="428"/>
                    <a:pt x="7262" y="506"/>
                  </a:cubicBezTo>
                  <a:cubicBezTo>
                    <a:pt x="7144" y="768"/>
                    <a:pt x="7053" y="1056"/>
                    <a:pt x="6961" y="1331"/>
                  </a:cubicBezTo>
                  <a:cubicBezTo>
                    <a:pt x="6961" y="1344"/>
                    <a:pt x="6961" y="1357"/>
                    <a:pt x="6961" y="1370"/>
                  </a:cubicBezTo>
                  <a:cubicBezTo>
                    <a:pt x="6608" y="1253"/>
                    <a:pt x="6241" y="1161"/>
                    <a:pt x="5861" y="1122"/>
                  </a:cubicBezTo>
                  <a:cubicBezTo>
                    <a:pt x="5874" y="1109"/>
                    <a:pt x="5874" y="1095"/>
                    <a:pt x="5874" y="1082"/>
                  </a:cubicBezTo>
                  <a:cubicBezTo>
                    <a:pt x="5874" y="794"/>
                    <a:pt x="5901" y="519"/>
                    <a:pt x="5927" y="231"/>
                  </a:cubicBezTo>
                  <a:cubicBezTo>
                    <a:pt x="5933" y="192"/>
                    <a:pt x="5901" y="173"/>
                    <a:pt x="5866" y="173"/>
                  </a:cubicBezTo>
                  <a:cubicBezTo>
                    <a:pt x="5832" y="173"/>
                    <a:pt x="5796" y="192"/>
                    <a:pt x="5796" y="231"/>
                  </a:cubicBezTo>
                  <a:cubicBezTo>
                    <a:pt x="5757" y="519"/>
                    <a:pt x="5743" y="794"/>
                    <a:pt x="5743" y="1082"/>
                  </a:cubicBezTo>
                  <a:cubicBezTo>
                    <a:pt x="5730" y="1095"/>
                    <a:pt x="5730" y="1095"/>
                    <a:pt x="5743" y="1109"/>
                  </a:cubicBezTo>
                  <a:cubicBezTo>
                    <a:pt x="5586" y="1095"/>
                    <a:pt x="5429" y="1095"/>
                    <a:pt x="5285" y="1095"/>
                  </a:cubicBezTo>
                  <a:cubicBezTo>
                    <a:pt x="5285" y="1095"/>
                    <a:pt x="5285" y="1082"/>
                    <a:pt x="5285" y="1082"/>
                  </a:cubicBezTo>
                  <a:cubicBezTo>
                    <a:pt x="5272" y="781"/>
                    <a:pt x="5233" y="480"/>
                    <a:pt x="5167" y="179"/>
                  </a:cubicBezTo>
                  <a:cubicBezTo>
                    <a:pt x="5317" y="165"/>
                    <a:pt x="5466" y="158"/>
                    <a:pt x="5615" y="158"/>
                  </a:cubicBezTo>
                  <a:close/>
                  <a:moveTo>
                    <a:pt x="7380" y="559"/>
                  </a:moveTo>
                  <a:cubicBezTo>
                    <a:pt x="7550" y="637"/>
                    <a:pt x="7733" y="729"/>
                    <a:pt x="7891" y="834"/>
                  </a:cubicBezTo>
                  <a:cubicBezTo>
                    <a:pt x="7773" y="1082"/>
                    <a:pt x="7629" y="1331"/>
                    <a:pt x="7485" y="1567"/>
                  </a:cubicBezTo>
                  <a:cubicBezTo>
                    <a:pt x="7472" y="1580"/>
                    <a:pt x="7472" y="1593"/>
                    <a:pt x="7472" y="1593"/>
                  </a:cubicBezTo>
                  <a:cubicBezTo>
                    <a:pt x="7341" y="1528"/>
                    <a:pt x="7197" y="1475"/>
                    <a:pt x="7053" y="1423"/>
                  </a:cubicBezTo>
                  <a:cubicBezTo>
                    <a:pt x="7079" y="1410"/>
                    <a:pt x="7092" y="1397"/>
                    <a:pt x="7092" y="1384"/>
                  </a:cubicBezTo>
                  <a:cubicBezTo>
                    <a:pt x="7171" y="1109"/>
                    <a:pt x="7262" y="834"/>
                    <a:pt x="7380" y="572"/>
                  </a:cubicBezTo>
                  <a:cubicBezTo>
                    <a:pt x="7380" y="572"/>
                    <a:pt x="7380" y="559"/>
                    <a:pt x="7380" y="559"/>
                  </a:cubicBezTo>
                  <a:close/>
                  <a:moveTo>
                    <a:pt x="8022" y="899"/>
                  </a:moveTo>
                  <a:cubicBezTo>
                    <a:pt x="8205" y="1017"/>
                    <a:pt x="8375" y="1148"/>
                    <a:pt x="8545" y="1292"/>
                  </a:cubicBezTo>
                  <a:cubicBezTo>
                    <a:pt x="8375" y="1501"/>
                    <a:pt x="8192" y="1698"/>
                    <a:pt x="8008" y="1907"/>
                  </a:cubicBezTo>
                  <a:cubicBezTo>
                    <a:pt x="7864" y="1816"/>
                    <a:pt x="7733" y="1737"/>
                    <a:pt x="7589" y="1658"/>
                  </a:cubicBezTo>
                  <a:cubicBezTo>
                    <a:pt x="7589" y="1645"/>
                    <a:pt x="7603" y="1645"/>
                    <a:pt x="7603" y="1632"/>
                  </a:cubicBezTo>
                  <a:cubicBezTo>
                    <a:pt x="7760" y="1397"/>
                    <a:pt x="7891" y="1148"/>
                    <a:pt x="8022" y="899"/>
                  </a:cubicBezTo>
                  <a:close/>
                  <a:moveTo>
                    <a:pt x="3578" y="639"/>
                  </a:moveTo>
                  <a:cubicBezTo>
                    <a:pt x="3692" y="858"/>
                    <a:pt x="3767" y="1101"/>
                    <a:pt x="3806" y="1344"/>
                  </a:cubicBezTo>
                  <a:cubicBezTo>
                    <a:pt x="3806" y="1357"/>
                    <a:pt x="3819" y="1384"/>
                    <a:pt x="3845" y="1384"/>
                  </a:cubicBezTo>
                  <a:cubicBezTo>
                    <a:pt x="3492" y="1528"/>
                    <a:pt x="3164" y="1711"/>
                    <a:pt x="2863" y="1946"/>
                  </a:cubicBezTo>
                  <a:cubicBezTo>
                    <a:pt x="2706" y="1763"/>
                    <a:pt x="2562" y="1567"/>
                    <a:pt x="2444" y="1344"/>
                  </a:cubicBezTo>
                  <a:cubicBezTo>
                    <a:pt x="2575" y="1240"/>
                    <a:pt x="2719" y="1122"/>
                    <a:pt x="2863" y="1017"/>
                  </a:cubicBezTo>
                  <a:lnTo>
                    <a:pt x="2916" y="991"/>
                  </a:lnTo>
                  <a:cubicBezTo>
                    <a:pt x="3060" y="1174"/>
                    <a:pt x="3177" y="1370"/>
                    <a:pt x="3282" y="1567"/>
                  </a:cubicBezTo>
                  <a:cubicBezTo>
                    <a:pt x="3294" y="1590"/>
                    <a:pt x="3314" y="1600"/>
                    <a:pt x="3334" y="1600"/>
                  </a:cubicBezTo>
                  <a:cubicBezTo>
                    <a:pt x="3383" y="1600"/>
                    <a:pt x="3437" y="1547"/>
                    <a:pt x="3400" y="1501"/>
                  </a:cubicBezTo>
                  <a:cubicBezTo>
                    <a:pt x="3295" y="1292"/>
                    <a:pt x="3177" y="1095"/>
                    <a:pt x="3033" y="912"/>
                  </a:cubicBezTo>
                  <a:cubicBezTo>
                    <a:pt x="3202" y="808"/>
                    <a:pt x="3384" y="717"/>
                    <a:pt x="3578" y="639"/>
                  </a:cubicBezTo>
                  <a:close/>
                  <a:moveTo>
                    <a:pt x="8650" y="1370"/>
                  </a:moveTo>
                  <a:cubicBezTo>
                    <a:pt x="8768" y="1488"/>
                    <a:pt x="8886" y="1593"/>
                    <a:pt x="9003" y="1711"/>
                  </a:cubicBezTo>
                  <a:cubicBezTo>
                    <a:pt x="8846" y="1894"/>
                    <a:pt x="8663" y="2077"/>
                    <a:pt x="8454" y="2208"/>
                  </a:cubicBezTo>
                  <a:cubicBezTo>
                    <a:pt x="8440" y="2221"/>
                    <a:pt x="8440" y="2221"/>
                    <a:pt x="8427" y="2235"/>
                  </a:cubicBezTo>
                  <a:cubicBezTo>
                    <a:pt x="8336" y="2143"/>
                    <a:pt x="8231" y="2064"/>
                    <a:pt x="8113" y="1986"/>
                  </a:cubicBezTo>
                  <a:cubicBezTo>
                    <a:pt x="8296" y="1789"/>
                    <a:pt x="8480" y="1580"/>
                    <a:pt x="8650" y="1370"/>
                  </a:cubicBezTo>
                  <a:close/>
                  <a:moveTo>
                    <a:pt x="2339" y="1449"/>
                  </a:moveTo>
                  <a:cubicBezTo>
                    <a:pt x="2457" y="1658"/>
                    <a:pt x="2601" y="1855"/>
                    <a:pt x="2772" y="2038"/>
                  </a:cubicBezTo>
                  <a:lnTo>
                    <a:pt x="2693" y="2104"/>
                  </a:lnTo>
                  <a:cubicBezTo>
                    <a:pt x="2614" y="2169"/>
                    <a:pt x="2549" y="2248"/>
                    <a:pt x="2470" y="2326"/>
                  </a:cubicBezTo>
                  <a:cubicBezTo>
                    <a:pt x="2470" y="2313"/>
                    <a:pt x="2470" y="2300"/>
                    <a:pt x="2457" y="2287"/>
                  </a:cubicBezTo>
                  <a:cubicBezTo>
                    <a:pt x="2287" y="2130"/>
                    <a:pt x="2143" y="1946"/>
                    <a:pt x="2025" y="1750"/>
                  </a:cubicBezTo>
                  <a:cubicBezTo>
                    <a:pt x="2130" y="1645"/>
                    <a:pt x="2235" y="1541"/>
                    <a:pt x="2339" y="1449"/>
                  </a:cubicBezTo>
                  <a:close/>
                  <a:moveTo>
                    <a:pt x="1934" y="1855"/>
                  </a:moveTo>
                  <a:cubicBezTo>
                    <a:pt x="2051" y="2038"/>
                    <a:pt x="2195" y="2221"/>
                    <a:pt x="2366" y="2379"/>
                  </a:cubicBezTo>
                  <a:cubicBezTo>
                    <a:pt x="2379" y="2392"/>
                    <a:pt x="2392" y="2405"/>
                    <a:pt x="2405" y="2405"/>
                  </a:cubicBezTo>
                  <a:cubicBezTo>
                    <a:pt x="2313" y="2509"/>
                    <a:pt x="2222" y="2614"/>
                    <a:pt x="2130" y="2732"/>
                  </a:cubicBezTo>
                  <a:lnTo>
                    <a:pt x="1619" y="2221"/>
                  </a:lnTo>
                  <a:cubicBezTo>
                    <a:pt x="1711" y="2090"/>
                    <a:pt x="1816" y="1973"/>
                    <a:pt x="1934" y="1855"/>
                  </a:cubicBezTo>
                  <a:close/>
                  <a:moveTo>
                    <a:pt x="9095" y="1816"/>
                  </a:moveTo>
                  <a:cubicBezTo>
                    <a:pt x="9239" y="1960"/>
                    <a:pt x="9370" y="2130"/>
                    <a:pt x="9501" y="2300"/>
                  </a:cubicBezTo>
                  <a:lnTo>
                    <a:pt x="9514" y="2300"/>
                  </a:lnTo>
                  <a:lnTo>
                    <a:pt x="8938" y="2745"/>
                  </a:lnTo>
                  <a:cubicBezTo>
                    <a:pt x="8846" y="2640"/>
                    <a:pt x="8742" y="2523"/>
                    <a:pt x="8637" y="2418"/>
                  </a:cubicBezTo>
                  <a:cubicBezTo>
                    <a:pt x="8598" y="2392"/>
                    <a:pt x="8571" y="2352"/>
                    <a:pt x="8532" y="2326"/>
                  </a:cubicBezTo>
                  <a:cubicBezTo>
                    <a:pt x="8742" y="2182"/>
                    <a:pt x="8938" y="2012"/>
                    <a:pt x="9095" y="1816"/>
                  </a:cubicBezTo>
                  <a:close/>
                  <a:moveTo>
                    <a:pt x="1528" y="2339"/>
                  </a:moveTo>
                  <a:lnTo>
                    <a:pt x="2038" y="2824"/>
                  </a:lnTo>
                  <a:cubicBezTo>
                    <a:pt x="2051" y="2837"/>
                    <a:pt x="2051" y="2837"/>
                    <a:pt x="2065" y="2850"/>
                  </a:cubicBezTo>
                  <a:cubicBezTo>
                    <a:pt x="1960" y="2994"/>
                    <a:pt x="1855" y="3164"/>
                    <a:pt x="1763" y="3321"/>
                  </a:cubicBezTo>
                  <a:cubicBezTo>
                    <a:pt x="1777" y="3295"/>
                    <a:pt x="1763" y="3269"/>
                    <a:pt x="1737" y="3243"/>
                  </a:cubicBezTo>
                  <a:lnTo>
                    <a:pt x="1174" y="2889"/>
                  </a:lnTo>
                  <a:cubicBezTo>
                    <a:pt x="1292" y="2693"/>
                    <a:pt x="1410" y="2509"/>
                    <a:pt x="1528" y="2339"/>
                  </a:cubicBezTo>
                  <a:close/>
                  <a:moveTo>
                    <a:pt x="9593" y="2405"/>
                  </a:moveTo>
                  <a:cubicBezTo>
                    <a:pt x="9697" y="2562"/>
                    <a:pt x="9802" y="2719"/>
                    <a:pt x="9907" y="2889"/>
                  </a:cubicBezTo>
                  <a:cubicBezTo>
                    <a:pt x="9763" y="3072"/>
                    <a:pt x="9593" y="3230"/>
                    <a:pt x="9409" y="3374"/>
                  </a:cubicBezTo>
                  <a:cubicBezTo>
                    <a:pt x="9291" y="3203"/>
                    <a:pt x="9161" y="3020"/>
                    <a:pt x="9030" y="2850"/>
                  </a:cubicBezTo>
                  <a:lnTo>
                    <a:pt x="9593" y="2405"/>
                  </a:lnTo>
                  <a:close/>
                  <a:moveTo>
                    <a:pt x="1109" y="3007"/>
                  </a:moveTo>
                  <a:lnTo>
                    <a:pt x="1672" y="3360"/>
                  </a:lnTo>
                  <a:cubicBezTo>
                    <a:pt x="1682" y="3370"/>
                    <a:pt x="1694" y="3375"/>
                    <a:pt x="1705" y="3375"/>
                  </a:cubicBezTo>
                  <a:cubicBezTo>
                    <a:pt x="1724" y="3375"/>
                    <a:pt x="1742" y="3364"/>
                    <a:pt x="1750" y="3347"/>
                  </a:cubicBezTo>
                  <a:lnTo>
                    <a:pt x="1750" y="3347"/>
                  </a:lnTo>
                  <a:cubicBezTo>
                    <a:pt x="1672" y="3504"/>
                    <a:pt x="1593" y="3675"/>
                    <a:pt x="1528" y="3832"/>
                  </a:cubicBezTo>
                  <a:cubicBezTo>
                    <a:pt x="1305" y="3714"/>
                    <a:pt x="1083" y="3609"/>
                    <a:pt x="860" y="3504"/>
                  </a:cubicBezTo>
                  <a:cubicBezTo>
                    <a:pt x="939" y="3334"/>
                    <a:pt x="1030" y="3164"/>
                    <a:pt x="1109" y="3007"/>
                  </a:cubicBezTo>
                  <a:close/>
                  <a:moveTo>
                    <a:pt x="9985" y="3007"/>
                  </a:moveTo>
                  <a:cubicBezTo>
                    <a:pt x="10090" y="3190"/>
                    <a:pt x="10182" y="3387"/>
                    <a:pt x="10286" y="3583"/>
                  </a:cubicBezTo>
                  <a:lnTo>
                    <a:pt x="9697" y="3910"/>
                  </a:lnTo>
                  <a:cubicBezTo>
                    <a:pt x="9632" y="3766"/>
                    <a:pt x="9553" y="3635"/>
                    <a:pt x="9475" y="3491"/>
                  </a:cubicBezTo>
                  <a:cubicBezTo>
                    <a:pt x="9658" y="3347"/>
                    <a:pt x="9828" y="3190"/>
                    <a:pt x="9985" y="3007"/>
                  </a:cubicBezTo>
                  <a:close/>
                  <a:moveTo>
                    <a:pt x="10352" y="3701"/>
                  </a:moveTo>
                  <a:cubicBezTo>
                    <a:pt x="10417" y="3858"/>
                    <a:pt x="10483" y="4015"/>
                    <a:pt x="10548" y="4172"/>
                  </a:cubicBezTo>
                  <a:lnTo>
                    <a:pt x="9933" y="4408"/>
                  </a:lnTo>
                  <a:cubicBezTo>
                    <a:pt x="9881" y="4277"/>
                    <a:pt x="9815" y="4159"/>
                    <a:pt x="9763" y="4028"/>
                  </a:cubicBezTo>
                  <a:lnTo>
                    <a:pt x="10352" y="3701"/>
                  </a:lnTo>
                  <a:close/>
                  <a:moveTo>
                    <a:pt x="808" y="3635"/>
                  </a:moveTo>
                  <a:cubicBezTo>
                    <a:pt x="1030" y="3727"/>
                    <a:pt x="1240" y="3832"/>
                    <a:pt x="1449" y="3950"/>
                  </a:cubicBezTo>
                  <a:lnTo>
                    <a:pt x="1475" y="3950"/>
                  </a:lnTo>
                  <a:cubicBezTo>
                    <a:pt x="1344" y="4290"/>
                    <a:pt x="1240" y="4643"/>
                    <a:pt x="1174" y="4997"/>
                  </a:cubicBezTo>
                  <a:cubicBezTo>
                    <a:pt x="1161" y="4997"/>
                    <a:pt x="1148" y="4997"/>
                    <a:pt x="1148" y="4984"/>
                  </a:cubicBezTo>
                  <a:cubicBezTo>
                    <a:pt x="899" y="4945"/>
                    <a:pt x="664" y="4879"/>
                    <a:pt x="441" y="4787"/>
                  </a:cubicBezTo>
                  <a:cubicBezTo>
                    <a:pt x="480" y="4617"/>
                    <a:pt x="520" y="4447"/>
                    <a:pt x="572" y="4290"/>
                  </a:cubicBezTo>
                  <a:cubicBezTo>
                    <a:pt x="782" y="4369"/>
                    <a:pt x="991" y="4421"/>
                    <a:pt x="1214" y="4421"/>
                  </a:cubicBezTo>
                  <a:cubicBezTo>
                    <a:pt x="1305" y="4421"/>
                    <a:pt x="1305" y="4290"/>
                    <a:pt x="1214" y="4290"/>
                  </a:cubicBezTo>
                  <a:cubicBezTo>
                    <a:pt x="1004" y="4290"/>
                    <a:pt x="808" y="4238"/>
                    <a:pt x="611" y="4146"/>
                  </a:cubicBezTo>
                  <a:cubicBezTo>
                    <a:pt x="677" y="3976"/>
                    <a:pt x="742" y="3806"/>
                    <a:pt x="808" y="3635"/>
                  </a:cubicBezTo>
                  <a:close/>
                  <a:moveTo>
                    <a:pt x="10588" y="4303"/>
                  </a:moveTo>
                  <a:cubicBezTo>
                    <a:pt x="10653" y="4486"/>
                    <a:pt x="10718" y="4670"/>
                    <a:pt x="10771" y="4853"/>
                  </a:cubicBezTo>
                  <a:lnTo>
                    <a:pt x="10784" y="4853"/>
                  </a:lnTo>
                  <a:cubicBezTo>
                    <a:pt x="10574" y="4931"/>
                    <a:pt x="10365" y="5010"/>
                    <a:pt x="10156" y="5062"/>
                  </a:cubicBezTo>
                  <a:cubicBezTo>
                    <a:pt x="10103" y="4892"/>
                    <a:pt x="10038" y="4709"/>
                    <a:pt x="9972" y="4539"/>
                  </a:cubicBezTo>
                  <a:lnTo>
                    <a:pt x="10588" y="4303"/>
                  </a:lnTo>
                  <a:close/>
                  <a:moveTo>
                    <a:pt x="415" y="4931"/>
                  </a:moveTo>
                  <a:cubicBezTo>
                    <a:pt x="638" y="5010"/>
                    <a:pt x="873" y="5089"/>
                    <a:pt x="1109" y="5128"/>
                  </a:cubicBezTo>
                  <a:lnTo>
                    <a:pt x="1148" y="5128"/>
                  </a:lnTo>
                  <a:cubicBezTo>
                    <a:pt x="1109" y="5298"/>
                    <a:pt x="1083" y="5481"/>
                    <a:pt x="1070" y="5652"/>
                  </a:cubicBezTo>
                  <a:cubicBezTo>
                    <a:pt x="821" y="5612"/>
                    <a:pt x="598" y="5534"/>
                    <a:pt x="376" y="5442"/>
                  </a:cubicBezTo>
                  <a:cubicBezTo>
                    <a:pt x="369" y="5436"/>
                    <a:pt x="359" y="5432"/>
                    <a:pt x="349" y="5432"/>
                  </a:cubicBezTo>
                  <a:cubicBezTo>
                    <a:pt x="340" y="5432"/>
                    <a:pt x="330" y="5436"/>
                    <a:pt x="323" y="5442"/>
                  </a:cubicBezTo>
                  <a:cubicBezTo>
                    <a:pt x="349" y="5259"/>
                    <a:pt x="376" y="5089"/>
                    <a:pt x="415" y="4931"/>
                  </a:cubicBezTo>
                  <a:close/>
                  <a:moveTo>
                    <a:pt x="10823" y="4984"/>
                  </a:moveTo>
                  <a:cubicBezTo>
                    <a:pt x="10876" y="5180"/>
                    <a:pt x="10928" y="5390"/>
                    <a:pt x="10967" y="5599"/>
                  </a:cubicBezTo>
                  <a:cubicBezTo>
                    <a:pt x="10758" y="5652"/>
                    <a:pt x="10535" y="5691"/>
                    <a:pt x="10313" y="5717"/>
                  </a:cubicBezTo>
                  <a:cubicBezTo>
                    <a:pt x="10286" y="5547"/>
                    <a:pt x="10234" y="5364"/>
                    <a:pt x="10195" y="5193"/>
                  </a:cubicBezTo>
                  <a:cubicBezTo>
                    <a:pt x="10404" y="5141"/>
                    <a:pt x="10614" y="5062"/>
                    <a:pt x="10823" y="4984"/>
                  </a:cubicBezTo>
                  <a:close/>
                  <a:moveTo>
                    <a:pt x="310" y="5547"/>
                  </a:moveTo>
                  <a:cubicBezTo>
                    <a:pt x="546" y="5652"/>
                    <a:pt x="795" y="5730"/>
                    <a:pt x="1043" y="5782"/>
                  </a:cubicBezTo>
                  <a:cubicBezTo>
                    <a:pt x="1030" y="5953"/>
                    <a:pt x="1017" y="6110"/>
                    <a:pt x="1004" y="6280"/>
                  </a:cubicBezTo>
                  <a:cubicBezTo>
                    <a:pt x="1004" y="6267"/>
                    <a:pt x="991" y="6267"/>
                    <a:pt x="978" y="6267"/>
                  </a:cubicBezTo>
                  <a:cubicBezTo>
                    <a:pt x="729" y="6241"/>
                    <a:pt x="480" y="6201"/>
                    <a:pt x="245" y="6162"/>
                  </a:cubicBezTo>
                  <a:cubicBezTo>
                    <a:pt x="258" y="5953"/>
                    <a:pt x="284" y="5756"/>
                    <a:pt x="310" y="5547"/>
                  </a:cubicBezTo>
                  <a:close/>
                  <a:moveTo>
                    <a:pt x="10993" y="5730"/>
                  </a:moveTo>
                  <a:cubicBezTo>
                    <a:pt x="11033" y="5926"/>
                    <a:pt x="11059" y="6123"/>
                    <a:pt x="11085" y="6306"/>
                  </a:cubicBezTo>
                  <a:lnTo>
                    <a:pt x="10417" y="6411"/>
                  </a:lnTo>
                  <a:cubicBezTo>
                    <a:pt x="10404" y="6228"/>
                    <a:pt x="10378" y="6044"/>
                    <a:pt x="10339" y="5848"/>
                  </a:cubicBezTo>
                  <a:cubicBezTo>
                    <a:pt x="10561" y="5822"/>
                    <a:pt x="10784" y="5782"/>
                    <a:pt x="10993" y="5730"/>
                  </a:cubicBezTo>
                  <a:close/>
                  <a:moveTo>
                    <a:pt x="11111" y="6437"/>
                  </a:moveTo>
                  <a:cubicBezTo>
                    <a:pt x="11124" y="6620"/>
                    <a:pt x="11137" y="6804"/>
                    <a:pt x="11151" y="6987"/>
                  </a:cubicBezTo>
                  <a:cubicBezTo>
                    <a:pt x="10997" y="7006"/>
                    <a:pt x="10844" y="7018"/>
                    <a:pt x="10690" y="7018"/>
                  </a:cubicBezTo>
                  <a:cubicBezTo>
                    <a:pt x="10634" y="7018"/>
                    <a:pt x="10578" y="7017"/>
                    <a:pt x="10522" y="7013"/>
                  </a:cubicBezTo>
                  <a:cubicBezTo>
                    <a:pt x="10509" y="7013"/>
                    <a:pt x="10483" y="7026"/>
                    <a:pt x="10470" y="7039"/>
                  </a:cubicBezTo>
                  <a:cubicBezTo>
                    <a:pt x="10470" y="6869"/>
                    <a:pt x="10457" y="6712"/>
                    <a:pt x="10430" y="6542"/>
                  </a:cubicBezTo>
                  <a:lnTo>
                    <a:pt x="10457" y="6542"/>
                  </a:lnTo>
                  <a:lnTo>
                    <a:pt x="11111" y="6437"/>
                  </a:lnTo>
                  <a:close/>
                  <a:moveTo>
                    <a:pt x="245" y="6306"/>
                  </a:moveTo>
                  <a:cubicBezTo>
                    <a:pt x="493" y="6345"/>
                    <a:pt x="742" y="6385"/>
                    <a:pt x="978" y="6398"/>
                  </a:cubicBezTo>
                  <a:cubicBezTo>
                    <a:pt x="984" y="6404"/>
                    <a:pt x="991" y="6408"/>
                    <a:pt x="996" y="6408"/>
                  </a:cubicBezTo>
                  <a:cubicBezTo>
                    <a:pt x="1001" y="6408"/>
                    <a:pt x="1004" y="6404"/>
                    <a:pt x="1004" y="6398"/>
                  </a:cubicBezTo>
                  <a:cubicBezTo>
                    <a:pt x="1004" y="6620"/>
                    <a:pt x="1004" y="6791"/>
                    <a:pt x="1004" y="7052"/>
                  </a:cubicBezTo>
                  <a:lnTo>
                    <a:pt x="245" y="7052"/>
                  </a:lnTo>
                  <a:lnTo>
                    <a:pt x="245" y="6306"/>
                  </a:lnTo>
                  <a:close/>
                  <a:moveTo>
                    <a:pt x="1004" y="7144"/>
                  </a:moveTo>
                  <a:cubicBezTo>
                    <a:pt x="1017" y="7327"/>
                    <a:pt x="1030" y="7537"/>
                    <a:pt x="1056" y="7720"/>
                  </a:cubicBezTo>
                  <a:cubicBezTo>
                    <a:pt x="903" y="7735"/>
                    <a:pt x="754" y="7742"/>
                    <a:pt x="607" y="7742"/>
                  </a:cubicBezTo>
                  <a:cubicBezTo>
                    <a:pt x="503" y="7742"/>
                    <a:pt x="400" y="7739"/>
                    <a:pt x="297" y="7733"/>
                  </a:cubicBezTo>
                  <a:cubicBezTo>
                    <a:pt x="271" y="7537"/>
                    <a:pt x="258" y="7432"/>
                    <a:pt x="245" y="7144"/>
                  </a:cubicBezTo>
                  <a:close/>
                  <a:moveTo>
                    <a:pt x="10483" y="7118"/>
                  </a:moveTo>
                  <a:cubicBezTo>
                    <a:pt x="10496" y="7131"/>
                    <a:pt x="10509" y="7144"/>
                    <a:pt x="10522" y="7144"/>
                  </a:cubicBezTo>
                  <a:cubicBezTo>
                    <a:pt x="10587" y="7148"/>
                    <a:pt x="10651" y="7149"/>
                    <a:pt x="10715" y="7149"/>
                  </a:cubicBezTo>
                  <a:cubicBezTo>
                    <a:pt x="10867" y="7149"/>
                    <a:pt x="11016" y="7140"/>
                    <a:pt x="11164" y="7131"/>
                  </a:cubicBezTo>
                  <a:cubicBezTo>
                    <a:pt x="11164" y="7340"/>
                    <a:pt x="11164" y="7550"/>
                    <a:pt x="11164" y="7759"/>
                  </a:cubicBezTo>
                  <a:cubicBezTo>
                    <a:pt x="11012" y="7715"/>
                    <a:pt x="10853" y="7694"/>
                    <a:pt x="10697" y="7694"/>
                  </a:cubicBezTo>
                  <a:cubicBezTo>
                    <a:pt x="10625" y="7694"/>
                    <a:pt x="10553" y="7699"/>
                    <a:pt x="10483" y="7707"/>
                  </a:cubicBezTo>
                  <a:lnTo>
                    <a:pt x="10483" y="7118"/>
                  </a:lnTo>
                  <a:close/>
                  <a:moveTo>
                    <a:pt x="10629" y="7833"/>
                  </a:moveTo>
                  <a:cubicBezTo>
                    <a:pt x="10802" y="7833"/>
                    <a:pt x="10977" y="7850"/>
                    <a:pt x="11137" y="7890"/>
                  </a:cubicBezTo>
                  <a:lnTo>
                    <a:pt x="11164" y="7890"/>
                  </a:lnTo>
                  <a:cubicBezTo>
                    <a:pt x="11151" y="8047"/>
                    <a:pt x="11138" y="8204"/>
                    <a:pt x="11124" y="8360"/>
                  </a:cubicBezTo>
                  <a:lnTo>
                    <a:pt x="11124" y="8360"/>
                  </a:lnTo>
                  <a:lnTo>
                    <a:pt x="10444" y="8296"/>
                  </a:lnTo>
                  <a:cubicBezTo>
                    <a:pt x="10457" y="8152"/>
                    <a:pt x="10470" y="7995"/>
                    <a:pt x="10470" y="7838"/>
                  </a:cubicBezTo>
                  <a:cubicBezTo>
                    <a:pt x="10522" y="7835"/>
                    <a:pt x="10576" y="7833"/>
                    <a:pt x="10629" y="7833"/>
                  </a:cubicBezTo>
                  <a:close/>
                  <a:moveTo>
                    <a:pt x="1070" y="7864"/>
                  </a:moveTo>
                  <a:cubicBezTo>
                    <a:pt x="1096" y="8061"/>
                    <a:pt x="1122" y="8257"/>
                    <a:pt x="1161" y="8440"/>
                  </a:cubicBezTo>
                  <a:cubicBezTo>
                    <a:pt x="912" y="8493"/>
                    <a:pt x="664" y="8532"/>
                    <a:pt x="415" y="8545"/>
                  </a:cubicBezTo>
                  <a:cubicBezTo>
                    <a:pt x="389" y="8401"/>
                    <a:pt x="363" y="8244"/>
                    <a:pt x="336" y="8100"/>
                  </a:cubicBezTo>
                  <a:cubicBezTo>
                    <a:pt x="323" y="8034"/>
                    <a:pt x="323" y="7969"/>
                    <a:pt x="310" y="7890"/>
                  </a:cubicBezTo>
                  <a:lnTo>
                    <a:pt x="310" y="7890"/>
                  </a:lnTo>
                  <a:cubicBezTo>
                    <a:pt x="377" y="7894"/>
                    <a:pt x="444" y="7895"/>
                    <a:pt x="512" y="7895"/>
                  </a:cubicBezTo>
                  <a:cubicBezTo>
                    <a:pt x="698" y="7895"/>
                    <a:pt x="887" y="7883"/>
                    <a:pt x="1070" y="7864"/>
                  </a:cubicBezTo>
                  <a:close/>
                  <a:moveTo>
                    <a:pt x="10430" y="8440"/>
                  </a:moveTo>
                  <a:lnTo>
                    <a:pt x="11111" y="8493"/>
                  </a:lnTo>
                  <a:cubicBezTo>
                    <a:pt x="11085" y="8689"/>
                    <a:pt x="11059" y="8872"/>
                    <a:pt x="11033" y="9069"/>
                  </a:cubicBezTo>
                  <a:lnTo>
                    <a:pt x="11020" y="9056"/>
                  </a:lnTo>
                  <a:lnTo>
                    <a:pt x="10352" y="8964"/>
                  </a:lnTo>
                  <a:cubicBezTo>
                    <a:pt x="10365" y="8898"/>
                    <a:pt x="10378" y="8833"/>
                    <a:pt x="10391" y="8767"/>
                  </a:cubicBezTo>
                  <a:cubicBezTo>
                    <a:pt x="10404" y="8663"/>
                    <a:pt x="10417" y="8545"/>
                    <a:pt x="10430" y="8440"/>
                  </a:cubicBezTo>
                  <a:close/>
                  <a:moveTo>
                    <a:pt x="10326" y="9095"/>
                  </a:moveTo>
                  <a:lnTo>
                    <a:pt x="10980" y="9186"/>
                  </a:lnTo>
                  <a:lnTo>
                    <a:pt x="11007" y="9186"/>
                  </a:lnTo>
                  <a:lnTo>
                    <a:pt x="10967" y="9357"/>
                  </a:lnTo>
                  <a:cubicBezTo>
                    <a:pt x="10954" y="9448"/>
                    <a:pt x="10928" y="9553"/>
                    <a:pt x="10902" y="9645"/>
                  </a:cubicBezTo>
                  <a:lnTo>
                    <a:pt x="10234" y="9527"/>
                  </a:lnTo>
                  <a:lnTo>
                    <a:pt x="10221" y="9527"/>
                  </a:lnTo>
                  <a:cubicBezTo>
                    <a:pt x="10260" y="9383"/>
                    <a:pt x="10300" y="9239"/>
                    <a:pt x="10326" y="9095"/>
                  </a:cubicBezTo>
                  <a:close/>
                  <a:moveTo>
                    <a:pt x="1187" y="8571"/>
                  </a:moveTo>
                  <a:lnTo>
                    <a:pt x="1214" y="8702"/>
                  </a:lnTo>
                  <a:cubicBezTo>
                    <a:pt x="1292" y="9042"/>
                    <a:pt x="1410" y="9370"/>
                    <a:pt x="1554" y="9684"/>
                  </a:cubicBezTo>
                  <a:cubicBezTo>
                    <a:pt x="1292" y="9789"/>
                    <a:pt x="1043" y="9893"/>
                    <a:pt x="782" y="10011"/>
                  </a:cubicBezTo>
                  <a:cubicBezTo>
                    <a:pt x="716" y="9802"/>
                    <a:pt x="651" y="9592"/>
                    <a:pt x="598" y="9383"/>
                  </a:cubicBezTo>
                  <a:cubicBezTo>
                    <a:pt x="808" y="9304"/>
                    <a:pt x="1017" y="9252"/>
                    <a:pt x="1240" y="9213"/>
                  </a:cubicBezTo>
                  <a:cubicBezTo>
                    <a:pt x="1315" y="9200"/>
                    <a:pt x="1294" y="9081"/>
                    <a:pt x="1213" y="9081"/>
                  </a:cubicBezTo>
                  <a:cubicBezTo>
                    <a:pt x="1209" y="9081"/>
                    <a:pt x="1205" y="9081"/>
                    <a:pt x="1200" y="9082"/>
                  </a:cubicBezTo>
                  <a:cubicBezTo>
                    <a:pt x="978" y="9121"/>
                    <a:pt x="768" y="9173"/>
                    <a:pt x="559" y="9239"/>
                  </a:cubicBezTo>
                  <a:cubicBezTo>
                    <a:pt x="520" y="9069"/>
                    <a:pt x="467" y="8872"/>
                    <a:pt x="441" y="8676"/>
                  </a:cubicBezTo>
                  <a:cubicBezTo>
                    <a:pt x="690" y="8663"/>
                    <a:pt x="939" y="8623"/>
                    <a:pt x="1187" y="8571"/>
                  </a:cubicBezTo>
                  <a:close/>
                  <a:moveTo>
                    <a:pt x="10195" y="9658"/>
                  </a:moveTo>
                  <a:lnTo>
                    <a:pt x="10863" y="9776"/>
                  </a:lnTo>
                  <a:cubicBezTo>
                    <a:pt x="10823" y="9933"/>
                    <a:pt x="10771" y="10103"/>
                    <a:pt x="10705" y="10260"/>
                  </a:cubicBezTo>
                  <a:lnTo>
                    <a:pt x="10692" y="10260"/>
                  </a:lnTo>
                  <a:cubicBezTo>
                    <a:pt x="10483" y="10181"/>
                    <a:pt x="10260" y="10116"/>
                    <a:pt x="10038" y="10077"/>
                  </a:cubicBezTo>
                  <a:cubicBezTo>
                    <a:pt x="10090" y="9933"/>
                    <a:pt x="10142" y="9802"/>
                    <a:pt x="10182" y="9658"/>
                  </a:cubicBezTo>
                  <a:close/>
                  <a:moveTo>
                    <a:pt x="9998" y="10208"/>
                  </a:moveTo>
                  <a:cubicBezTo>
                    <a:pt x="10221" y="10247"/>
                    <a:pt x="10444" y="10312"/>
                    <a:pt x="10653" y="10391"/>
                  </a:cubicBezTo>
                  <a:lnTo>
                    <a:pt x="10666" y="10391"/>
                  </a:lnTo>
                  <a:cubicBezTo>
                    <a:pt x="10614" y="10535"/>
                    <a:pt x="10561" y="10666"/>
                    <a:pt x="10496" y="10797"/>
                  </a:cubicBezTo>
                  <a:lnTo>
                    <a:pt x="10483" y="10797"/>
                  </a:lnTo>
                  <a:lnTo>
                    <a:pt x="9802" y="10653"/>
                  </a:lnTo>
                  <a:cubicBezTo>
                    <a:pt x="9868" y="10496"/>
                    <a:pt x="9933" y="10352"/>
                    <a:pt x="9998" y="10208"/>
                  </a:cubicBezTo>
                  <a:close/>
                  <a:moveTo>
                    <a:pt x="1619" y="9789"/>
                  </a:moveTo>
                  <a:cubicBezTo>
                    <a:pt x="1711" y="9985"/>
                    <a:pt x="1816" y="10168"/>
                    <a:pt x="1934" y="10339"/>
                  </a:cubicBezTo>
                  <a:cubicBezTo>
                    <a:pt x="1646" y="10496"/>
                    <a:pt x="1384" y="10679"/>
                    <a:pt x="1148" y="10901"/>
                  </a:cubicBezTo>
                  <a:cubicBezTo>
                    <a:pt x="1030" y="10653"/>
                    <a:pt x="912" y="10391"/>
                    <a:pt x="821" y="10129"/>
                  </a:cubicBezTo>
                  <a:cubicBezTo>
                    <a:pt x="1083" y="10024"/>
                    <a:pt x="1331" y="9906"/>
                    <a:pt x="1593" y="9802"/>
                  </a:cubicBezTo>
                  <a:cubicBezTo>
                    <a:pt x="1593" y="9802"/>
                    <a:pt x="1606" y="9802"/>
                    <a:pt x="1619" y="9789"/>
                  </a:cubicBezTo>
                  <a:close/>
                  <a:moveTo>
                    <a:pt x="9737" y="10771"/>
                  </a:moveTo>
                  <a:cubicBezTo>
                    <a:pt x="9972" y="10810"/>
                    <a:pt x="10221" y="10862"/>
                    <a:pt x="10444" y="10941"/>
                  </a:cubicBezTo>
                  <a:cubicBezTo>
                    <a:pt x="10391" y="11098"/>
                    <a:pt x="10313" y="11242"/>
                    <a:pt x="10234" y="11386"/>
                  </a:cubicBezTo>
                  <a:cubicBezTo>
                    <a:pt x="10221" y="11360"/>
                    <a:pt x="10208" y="11360"/>
                    <a:pt x="10182" y="11347"/>
                  </a:cubicBezTo>
                  <a:lnTo>
                    <a:pt x="10182" y="11334"/>
                  </a:lnTo>
                  <a:cubicBezTo>
                    <a:pt x="9972" y="11281"/>
                    <a:pt x="9763" y="11216"/>
                    <a:pt x="9566" y="11124"/>
                  </a:cubicBezTo>
                  <a:lnTo>
                    <a:pt x="9540" y="11124"/>
                  </a:lnTo>
                  <a:cubicBezTo>
                    <a:pt x="9619" y="11006"/>
                    <a:pt x="9671" y="10888"/>
                    <a:pt x="9737" y="10771"/>
                  </a:cubicBezTo>
                  <a:close/>
                  <a:moveTo>
                    <a:pt x="1999" y="10469"/>
                  </a:moveTo>
                  <a:cubicBezTo>
                    <a:pt x="2117" y="10640"/>
                    <a:pt x="2248" y="10810"/>
                    <a:pt x="2366" y="10967"/>
                  </a:cubicBezTo>
                  <a:cubicBezTo>
                    <a:pt x="2104" y="11190"/>
                    <a:pt x="1829" y="11412"/>
                    <a:pt x="1554" y="11608"/>
                  </a:cubicBezTo>
                  <a:cubicBezTo>
                    <a:pt x="1423" y="11425"/>
                    <a:pt x="1305" y="11229"/>
                    <a:pt x="1200" y="11032"/>
                  </a:cubicBezTo>
                  <a:lnTo>
                    <a:pt x="1214" y="11032"/>
                  </a:lnTo>
                  <a:cubicBezTo>
                    <a:pt x="1449" y="10810"/>
                    <a:pt x="1724" y="10627"/>
                    <a:pt x="1999" y="10469"/>
                  </a:cubicBezTo>
                  <a:close/>
                  <a:moveTo>
                    <a:pt x="9488" y="11216"/>
                  </a:moveTo>
                  <a:lnTo>
                    <a:pt x="9501" y="11229"/>
                  </a:lnTo>
                  <a:cubicBezTo>
                    <a:pt x="9710" y="11334"/>
                    <a:pt x="9933" y="11399"/>
                    <a:pt x="10156" y="11451"/>
                  </a:cubicBezTo>
                  <a:cubicBezTo>
                    <a:pt x="10162" y="11458"/>
                    <a:pt x="10169" y="11461"/>
                    <a:pt x="10175" y="11461"/>
                  </a:cubicBezTo>
                  <a:cubicBezTo>
                    <a:pt x="10182" y="11461"/>
                    <a:pt x="10188" y="11458"/>
                    <a:pt x="10195" y="11451"/>
                  </a:cubicBezTo>
                  <a:lnTo>
                    <a:pt x="10195" y="11451"/>
                  </a:lnTo>
                  <a:cubicBezTo>
                    <a:pt x="10103" y="11622"/>
                    <a:pt x="9998" y="11805"/>
                    <a:pt x="9894" y="11962"/>
                  </a:cubicBezTo>
                  <a:lnTo>
                    <a:pt x="9881" y="11962"/>
                  </a:lnTo>
                  <a:cubicBezTo>
                    <a:pt x="9645" y="11870"/>
                    <a:pt x="9422" y="11739"/>
                    <a:pt x="9226" y="11582"/>
                  </a:cubicBezTo>
                  <a:cubicBezTo>
                    <a:pt x="9318" y="11464"/>
                    <a:pt x="9396" y="11347"/>
                    <a:pt x="9488" y="11216"/>
                  </a:cubicBezTo>
                  <a:close/>
                  <a:moveTo>
                    <a:pt x="2444" y="11085"/>
                  </a:moveTo>
                  <a:cubicBezTo>
                    <a:pt x="2575" y="11229"/>
                    <a:pt x="2693" y="11386"/>
                    <a:pt x="2824" y="11530"/>
                  </a:cubicBezTo>
                  <a:cubicBezTo>
                    <a:pt x="2588" y="11805"/>
                    <a:pt x="2313" y="12027"/>
                    <a:pt x="2012" y="12211"/>
                  </a:cubicBezTo>
                  <a:lnTo>
                    <a:pt x="1999" y="12198"/>
                  </a:lnTo>
                  <a:cubicBezTo>
                    <a:pt x="1868" y="12041"/>
                    <a:pt x="1737" y="11883"/>
                    <a:pt x="1633" y="11726"/>
                  </a:cubicBezTo>
                  <a:cubicBezTo>
                    <a:pt x="1907" y="11517"/>
                    <a:pt x="2182" y="11307"/>
                    <a:pt x="2444" y="11085"/>
                  </a:cubicBezTo>
                  <a:close/>
                  <a:moveTo>
                    <a:pt x="9121" y="11687"/>
                  </a:moveTo>
                  <a:cubicBezTo>
                    <a:pt x="9331" y="11844"/>
                    <a:pt x="9553" y="11975"/>
                    <a:pt x="9789" y="12080"/>
                  </a:cubicBezTo>
                  <a:cubicBezTo>
                    <a:pt x="9686" y="12235"/>
                    <a:pt x="9569" y="12403"/>
                    <a:pt x="9441" y="12546"/>
                  </a:cubicBezTo>
                  <a:lnTo>
                    <a:pt x="9441" y="12546"/>
                  </a:lnTo>
                  <a:lnTo>
                    <a:pt x="9108" y="12315"/>
                  </a:lnTo>
                  <a:lnTo>
                    <a:pt x="8938" y="12198"/>
                  </a:lnTo>
                  <a:lnTo>
                    <a:pt x="8859" y="12145"/>
                  </a:lnTo>
                  <a:cubicBezTo>
                    <a:pt x="8833" y="12119"/>
                    <a:pt x="8807" y="12106"/>
                    <a:pt x="8781" y="12106"/>
                  </a:cubicBezTo>
                  <a:cubicBezTo>
                    <a:pt x="8794" y="12093"/>
                    <a:pt x="8794" y="12080"/>
                    <a:pt x="8794" y="12067"/>
                  </a:cubicBezTo>
                  <a:cubicBezTo>
                    <a:pt x="8912" y="11949"/>
                    <a:pt x="9017" y="11818"/>
                    <a:pt x="9121" y="11687"/>
                  </a:cubicBezTo>
                  <a:close/>
                  <a:moveTo>
                    <a:pt x="2929" y="11635"/>
                  </a:moveTo>
                  <a:lnTo>
                    <a:pt x="2968" y="11674"/>
                  </a:lnTo>
                  <a:cubicBezTo>
                    <a:pt x="3086" y="11818"/>
                    <a:pt x="3217" y="11962"/>
                    <a:pt x="3348" y="12093"/>
                  </a:cubicBezTo>
                  <a:cubicBezTo>
                    <a:pt x="3138" y="12355"/>
                    <a:pt x="2902" y="12590"/>
                    <a:pt x="2654" y="12800"/>
                  </a:cubicBezTo>
                  <a:cubicBezTo>
                    <a:pt x="2457" y="12656"/>
                    <a:pt x="2287" y="12486"/>
                    <a:pt x="2117" y="12315"/>
                  </a:cubicBezTo>
                  <a:cubicBezTo>
                    <a:pt x="2418" y="12132"/>
                    <a:pt x="2693" y="11910"/>
                    <a:pt x="2929" y="11635"/>
                  </a:cubicBezTo>
                  <a:close/>
                  <a:moveTo>
                    <a:pt x="5407" y="1231"/>
                  </a:moveTo>
                  <a:cubicBezTo>
                    <a:pt x="6291" y="1231"/>
                    <a:pt x="7162" y="1512"/>
                    <a:pt x="7904" y="2012"/>
                  </a:cubicBezTo>
                  <a:cubicBezTo>
                    <a:pt x="7894" y="2059"/>
                    <a:pt x="7926" y="2093"/>
                    <a:pt x="7964" y="2093"/>
                  </a:cubicBezTo>
                  <a:cubicBezTo>
                    <a:pt x="7979" y="2093"/>
                    <a:pt x="7994" y="2088"/>
                    <a:pt x="8008" y="2077"/>
                  </a:cubicBezTo>
                  <a:cubicBezTo>
                    <a:pt x="8310" y="2300"/>
                    <a:pt x="8584" y="2549"/>
                    <a:pt x="8833" y="2824"/>
                  </a:cubicBezTo>
                  <a:lnTo>
                    <a:pt x="8807" y="2837"/>
                  </a:lnTo>
                  <a:cubicBezTo>
                    <a:pt x="8755" y="2889"/>
                    <a:pt x="8810" y="2957"/>
                    <a:pt x="8868" y="2957"/>
                  </a:cubicBezTo>
                  <a:cubicBezTo>
                    <a:pt x="8883" y="2957"/>
                    <a:pt x="8898" y="2952"/>
                    <a:pt x="8912" y="2941"/>
                  </a:cubicBezTo>
                  <a:cubicBezTo>
                    <a:pt x="8990" y="3033"/>
                    <a:pt x="9069" y="3138"/>
                    <a:pt x="9134" y="3243"/>
                  </a:cubicBezTo>
                  <a:cubicBezTo>
                    <a:pt x="9187" y="3308"/>
                    <a:pt x="9239" y="3387"/>
                    <a:pt x="9291" y="3465"/>
                  </a:cubicBezTo>
                  <a:cubicBezTo>
                    <a:pt x="9256" y="3513"/>
                    <a:pt x="9296" y="3572"/>
                    <a:pt x="9343" y="3572"/>
                  </a:cubicBezTo>
                  <a:cubicBezTo>
                    <a:pt x="9348" y="3572"/>
                    <a:pt x="9352" y="3571"/>
                    <a:pt x="9357" y="3570"/>
                  </a:cubicBezTo>
                  <a:cubicBezTo>
                    <a:pt x="9750" y="4251"/>
                    <a:pt x="10025" y="4997"/>
                    <a:pt x="10182" y="5769"/>
                  </a:cubicBezTo>
                  <a:cubicBezTo>
                    <a:pt x="10169" y="5809"/>
                    <a:pt x="10182" y="5835"/>
                    <a:pt x="10208" y="5848"/>
                  </a:cubicBezTo>
                  <a:cubicBezTo>
                    <a:pt x="10430" y="7052"/>
                    <a:pt x="10391" y="8283"/>
                    <a:pt x="10103" y="9461"/>
                  </a:cubicBezTo>
                  <a:cubicBezTo>
                    <a:pt x="9868" y="10430"/>
                    <a:pt x="9383" y="11294"/>
                    <a:pt x="8676" y="12001"/>
                  </a:cubicBezTo>
                  <a:cubicBezTo>
                    <a:pt x="8663" y="12001"/>
                    <a:pt x="8637" y="12027"/>
                    <a:pt x="8637" y="12041"/>
                  </a:cubicBezTo>
                  <a:cubicBezTo>
                    <a:pt x="7932" y="12733"/>
                    <a:pt x="6991" y="13121"/>
                    <a:pt x="6001" y="13121"/>
                  </a:cubicBezTo>
                  <a:cubicBezTo>
                    <a:pt x="5924" y="13121"/>
                    <a:pt x="5847" y="13119"/>
                    <a:pt x="5770" y="13114"/>
                  </a:cubicBezTo>
                  <a:cubicBezTo>
                    <a:pt x="5743" y="13114"/>
                    <a:pt x="5704" y="13140"/>
                    <a:pt x="5704" y="13180"/>
                  </a:cubicBezTo>
                  <a:cubicBezTo>
                    <a:pt x="4814" y="13153"/>
                    <a:pt x="4107" y="12669"/>
                    <a:pt x="3492" y="12054"/>
                  </a:cubicBezTo>
                  <a:cubicBezTo>
                    <a:pt x="3492" y="12041"/>
                    <a:pt x="3465" y="12014"/>
                    <a:pt x="3452" y="12001"/>
                  </a:cubicBezTo>
                  <a:cubicBezTo>
                    <a:pt x="3164" y="11713"/>
                    <a:pt x="2889" y="11399"/>
                    <a:pt x="2641" y="11098"/>
                  </a:cubicBezTo>
                  <a:cubicBezTo>
                    <a:pt x="2195" y="10613"/>
                    <a:pt x="1842" y="10064"/>
                    <a:pt x="1580" y="9461"/>
                  </a:cubicBezTo>
                  <a:cubicBezTo>
                    <a:pt x="1371" y="8885"/>
                    <a:pt x="1240" y="8283"/>
                    <a:pt x="1174" y="7668"/>
                  </a:cubicBezTo>
                  <a:cubicBezTo>
                    <a:pt x="978" y="5665"/>
                    <a:pt x="1436" y="2876"/>
                    <a:pt x="3361" y="1776"/>
                  </a:cubicBezTo>
                  <a:cubicBezTo>
                    <a:pt x="4015" y="1403"/>
                    <a:pt x="4716" y="1231"/>
                    <a:pt x="5407" y="1231"/>
                  </a:cubicBezTo>
                  <a:close/>
                  <a:moveTo>
                    <a:pt x="3439" y="12185"/>
                  </a:moveTo>
                  <a:cubicBezTo>
                    <a:pt x="3557" y="12302"/>
                    <a:pt x="3688" y="12407"/>
                    <a:pt x="3806" y="12512"/>
                  </a:cubicBezTo>
                  <a:cubicBezTo>
                    <a:pt x="3793" y="12512"/>
                    <a:pt x="3780" y="12525"/>
                    <a:pt x="3767" y="12538"/>
                  </a:cubicBezTo>
                  <a:cubicBezTo>
                    <a:pt x="3609" y="12774"/>
                    <a:pt x="3439" y="13009"/>
                    <a:pt x="3256" y="13219"/>
                  </a:cubicBezTo>
                  <a:cubicBezTo>
                    <a:pt x="3073" y="13114"/>
                    <a:pt x="2916" y="13009"/>
                    <a:pt x="2745" y="12891"/>
                  </a:cubicBezTo>
                  <a:lnTo>
                    <a:pt x="2758" y="12891"/>
                  </a:lnTo>
                  <a:cubicBezTo>
                    <a:pt x="3007" y="12682"/>
                    <a:pt x="3243" y="12446"/>
                    <a:pt x="3439" y="12185"/>
                  </a:cubicBezTo>
                  <a:close/>
                  <a:moveTo>
                    <a:pt x="8689" y="12185"/>
                  </a:moveTo>
                  <a:lnTo>
                    <a:pt x="8702" y="12198"/>
                  </a:lnTo>
                  <a:cubicBezTo>
                    <a:pt x="8912" y="12355"/>
                    <a:pt x="9147" y="12512"/>
                    <a:pt x="9370" y="12669"/>
                  </a:cubicBezTo>
                  <a:cubicBezTo>
                    <a:pt x="9187" y="12878"/>
                    <a:pt x="8977" y="13088"/>
                    <a:pt x="8755" y="13271"/>
                  </a:cubicBezTo>
                  <a:cubicBezTo>
                    <a:pt x="8755" y="13258"/>
                    <a:pt x="8755" y="13258"/>
                    <a:pt x="8755" y="13245"/>
                  </a:cubicBezTo>
                  <a:cubicBezTo>
                    <a:pt x="8598" y="12996"/>
                    <a:pt x="8454" y="12747"/>
                    <a:pt x="8310" y="12512"/>
                  </a:cubicBezTo>
                  <a:cubicBezTo>
                    <a:pt x="8440" y="12407"/>
                    <a:pt x="8571" y="12302"/>
                    <a:pt x="8689" y="12185"/>
                  </a:cubicBezTo>
                  <a:close/>
                  <a:moveTo>
                    <a:pt x="3897" y="12577"/>
                  </a:moveTo>
                  <a:cubicBezTo>
                    <a:pt x="4055" y="12708"/>
                    <a:pt x="4212" y="12813"/>
                    <a:pt x="4382" y="12905"/>
                  </a:cubicBezTo>
                  <a:cubicBezTo>
                    <a:pt x="4277" y="13140"/>
                    <a:pt x="4159" y="13350"/>
                    <a:pt x="4015" y="13559"/>
                  </a:cubicBezTo>
                  <a:cubicBezTo>
                    <a:pt x="4015" y="13585"/>
                    <a:pt x="4015" y="13598"/>
                    <a:pt x="4015" y="13625"/>
                  </a:cubicBezTo>
                  <a:cubicBezTo>
                    <a:pt x="3793" y="13533"/>
                    <a:pt x="3570" y="13415"/>
                    <a:pt x="3361" y="13297"/>
                  </a:cubicBezTo>
                  <a:lnTo>
                    <a:pt x="3374" y="13297"/>
                  </a:lnTo>
                  <a:cubicBezTo>
                    <a:pt x="3557" y="13075"/>
                    <a:pt x="3727" y="12852"/>
                    <a:pt x="3884" y="12617"/>
                  </a:cubicBezTo>
                  <a:cubicBezTo>
                    <a:pt x="3884" y="12603"/>
                    <a:pt x="3897" y="12590"/>
                    <a:pt x="3897" y="12577"/>
                  </a:cubicBezTo>
                  <a:close/>
                  <a:moveTo>
                    <a:pt x="8179" y="12577"/>
                  </a:moveTo>
                  <a:lnTo>
                    <a:pt x="8624" y="13310"/>
                  </a:lnTo>
                  <a:cubicBezTo>
                    <a:pt x="8624" y="13324"/>
                    <a:pt x="8637" y="13337"/>
                    <a:pt x="8650" y="13337"/>
                  </a:cubicBezTo>
                  <a:cubicBezTo>
                    <a:pt x="8519" y="13441"/>
                    <a:pt x="8375" y="13546"/>
                    <a:pt x="8231" y="13638"/>
                  </a:cubicBezTo>
                  <a:cubicBezTo>
                    <a:pt x="8231" y="13625"/>
                    <a:pt x="8231" y="13625"/>
                    <a:pt x="8231" y="13612"/>
                  </a:cubicBezTo>
                  <a:lnTo>
                    <a:pt x="7773" y="12826"/>
                  </a:lnTo>
                  <a:cubicBezTo>
                    <a:pt x="7917" y="12747"/>
                    <a:pt x="8048" y="12669"/>
                    <a:pt x="8179" y="12577"/>
                  </a:cubicBezTo>
                  <a:close/>
                  <a:moveTo>
                    <a:pt x="4500" y="12970"/>
                  </a:moveTo>
                  <a:cubicBezTo>
                    <a:pt x="4696" y="13088"/>
                    <a:pt x="4906" y="13166"/>
                    <a:pt x="5128" y="13219"/>
                  </a:cubicBezTo>
                  <a:cubicBezTo>
                    <a:pt x="5010" y="13441"/>
                    <a:pt x="4919" y="13664"/>
                    <a:pt x="4879" y="13913"/>
                  </a:cubicBezTo>
                  <a:cubicBezTo>
                    <a:pt x="4618" y="13847"/>
                    <a:pt x="4343" y="13756"/>
                    <a:pt x="4094" y="13664"/>
                  </a:cubicBezTo>
                  <a:lnTo>
                    <a:pt x="4094" y="13651"/>
                  </a:lnTo>
                  <a:cubicBezTo>
                    <a:pt x="4107" y="13651"/>
                    <a:pt x="4120" y="13638"/>
                    <a:pt x="4133" y="13625"/>
                  </a:cubicBezTo>
                  <a:cubicBezTo>
                    <a:pt x="4264" y="13415"/>
                    <a:pt x="4382" y="13206"/>
                    <a:pt x="4500" y="12970"/>
                  </a:cubicBezTo>
                  <a:close/>
                  <a:moveTo>
                    <a:pt x="7655" y="12878"/>
                  </a:moveTo>
                  <a:lnTo>
                    <a:pt x="8113" y="13677"/>
                  </a:lnTo>
                  <a:cubicBezTo>
                    <a:pt x="8126" y="13677"/>
                    <a:pt x="8126" y="13690"/>
                    <a:pt x="8139" y="13690"/>
                  </a:cubicBezTo>
                  <a:cubicBezTo>
                    <a:pt x="7969" y="13795"/>
                    <a:pt x="7786" y="13886"/>
                    <a:pt x="7603" y="13965"/>
                  </a:cubicBezTo>
                  <a:cubicBezTo>
                    <a:pt x="7485" y="13664"/>
                    <a:pt x="7380" y="13363"/>
                    <a:pt x="7275" y="13049"/>
                  </a:cubicBezTo>
                  <a:cubicBezTo>
                    <a:pt x="7406" y="12996"/>
                    <a:pt x="7537" y="12944"/>
                    <a:pt x="7655" y="12878"/>
                  </a:cubicBezTo>
                  <a:close/>
                  <a:moveTo>
                    <a:pt x="5259" y="13258"/>
                  </a:moveTo>
                  <a:cubicBezTo>
                    <a:pt x="5416" y="13297"/>
                    <a:pt x="5586" y="13310"/>
                    <a:pt x="5757" y="13310"/>
                  </a:cubicBezTo>
                  <a:cubicBezTo>
                    <a:pt x="5757" y="13559"/>
                    <a:pt x="5717" y="13808"/>
                    <a:pt x="5652" y="14057"/>
                  </a:cubicBezTo>
                  <a:cubicBezTo>
                    <a:pt x="5644" y="14065"/>
                    <a:pt x="5641" y="14072"/>
                    <a:pt x="5642" y="14080"/>
                  </a:cubicBezTo>
                  <a:lnTo>
                    <a:pt x="5642" y="14080"/>
                  </a:lnTo>
                  <a:cubicBezTo>
                    <a:pt x="5628" y="14060"/>
                    <a:pt x="5607" y="14044"/>
                    <a:pt x="5586" y="14044"/>
                  </a:cubicBezTo>
                  <a:cubicBezTo>
                    <a:pt x="5390" y="14017"/>
                    <a:pt x="5194" y="13991"/>
                    <a:pt x="5010" y="13952"/>
                  </a:cubicBezTo>
                  <a:lnTo>
                    <a:pt x="5010" y="13939"/>
                  </a:lnTo>
                  <a:cubicBezTo>
                    <a:pt x="5050" y="13703"/>
                    <a:pt x="5141" y="13481"/>
                    <a:pt x="5259" y="13271"/>
                  </a:cubicBezTo>
                  <a:cubicBezTo>
                    <a:pt x="5259" y="13271"/>
                    <a:pt x="5259" y="13258"/>
                    <a:pt x="5259" y="13258"/>
                  </a:cubicBezTo>
                  <a:close/>
                  <a:moveTo>
                    <a:pt x="7144" y="13088"/>
                  </a:moveTo>
                  <a:cubicBezTo>
                    <a:pt x="7249" y="13402"/>
                    <a:pt x="7354" y="13703"/>
                    <a:pt x="7472" y="14004"/>
                  </a:cubicBezTo>
                  <a:cubicBezTo>
                    <a:pt x="7301" y="14070"/>
                    <a:pt x="7118" y="14109"/>
                    <a:pt x="6935" y="14148"/>
                  </a:cubicBezTo>
                  <a:cubicBezTo>
                    <a:pt x="6896" y="13847"/>
                    <a:pt x="6843" y="13533"/>
                    <a:pt x="6804" y="13232"/>
                  </a:cubicBezTo>
                  <a:cubicBezTo>
                    <a:pt x="6804" y="13206"/>
                    <a:pt x="6791" y="13193"/>
                    <a:pt x="6778" y="13193"/>
                  </a:cubicBezTo>
                  <a:cubicBezTo>
                    <a:pt x="6896" y="13166"/>
                    <a:pt x="7026" y="13127"/>
                    <a:pt x="7144" y="13088"/>
                  </a:cubicBezTo>
                  <a:close/>
                  <a:moveTo>
                    <a:pt x="6176" y="13258"/>
                  </a:moveTo>
                  <a:lnTo>
                    <a:pt x="6176" y="13271"/>
                  </a:lnTo>
                  <a:cubicBezTo>
                    <a:pt x="6228" y="13572"/>
                    <a:pt x="6254" y="13873"/>
                    <a:pt x="6241" y="14188"/>
                  </a:cubicBezTo>
                  <a:cubicBezTo>
                    <a:pt x="6071" y="14175"/>
                    <a:pt x="5914" y="14148"/>
                    <a:pt x="5757" y="14122"/>
                  </a:cubicBezTo>
                  <a:lnTo>
                    <a:pt x="5770" y="14122"/>
                  </a:lnTo>
                  <a:cubicBezTo>
                    <a:pt x="5770" y="14109"/>
                    <a:pt x="5783" y="14096"/>
                    <a:pt x="5783" y="14083"/>
                  </a:cubicBezTo>
                  <a:cubicBezTo>
                    <a:pt x="5861" y="13834"/>
                    <a:pt x="5901" y="13572"/>
                    <a:pt x="5901" y="13310"/>
                  </a:cubicBezTo>
                  <a:cubicBezTo>
                    <a:pt x="5914" y="13297"/>
                    <a:pt x="5927" y="13271"/>
                    <a:pt x="5927" y="13258"/>
                  </a:cubicBezTo>
                  <a:close/>
                  <a:moveTo>
                    <a:pt x="6712" y="13206"/>
                  </a:moveTo>
                  <a:cubicBezTo>
                    <a:pt x="6686" y="13219"/>
                    <a:pt x="6673" y="13245"/>
                    <a:pt x="6673" y="13271"/>
                  </a:cubicBezTo>
                  <a:lnTo>
                    <a:pt x="6804" y="14161"/>
                  </a:lnTo>
                  <a:cubicBezTo>
                    <a:pt x="6660" y="14188"/>
                    <a:pt x="6516" y="14188"/>
                    <a:pt x="6372" y="14188"/>
                  </a:cubicBezTo>
                  <a:cubicBezTo>
                    <a:pt x="6372" y="13873"/>
                    <a:pt x="6359" y="13559"/>
                    <a:pt x="6293" y="13258"/>
                  </a:cubicBezTo>
                  <a:lnTo>
                    <a:pt x="6306" y="13245"/>
                  </a:lnTo>
                  <a:cubicBezTo>
                    <a:pt x="6437" y="13245"/>
                    <a:pt x="6568" y="13219"/>
                    <a:pt x="6712" y="13206"/>
                  </a:cubicBezTo>
                  <a:close/>
                  <a:moveTo>
                    <a:pt x="5076" y="1"/>
                  </a:moveTo>
                  <a:cubicBezTo>
                    <a:pt x="5039" y="1"/>
                    <a:pt x="5003" y="29"/>
                    <a:pt x="5010" y="74"/>
                  </a:cubicBezTo>
                  <a:cubicBezTo>
                    <a:pt x="4264" y="179"/>
                    <a:pt x="3544" y="441"/>
                    <a:pt x="2902" y="847"/>
                  </a:cubicBezTo>
                  <a:lnTo>
                    <a:pt x="2889" y="860"/>
                  </a:lnTo>
                  <a:cubicBezTo>
                    <a:pt x="2614" y="1043"/>
                    <a:pt x="2366" y="1240"/>
                    <a:pt x="2130" y="1462"/>
                  </a:cubicBezTo>
                  <a:cubicBezTo>
                    <a:pt x="1711" y="1855"/>
                    <a:pt x="1344" y="2313"/>
                    <a:pt x="1056" y="2811"/>
                  </a:cubicBezTo>
                  <a:cubicBezTo>
                    <a:pt x="1004" y="2811"/>
                    <a:pt x="978" y="2876"/>
                    <a:pt x="1004" y="2915"/>
                  </a:cubicBezTo>
                  <a:cubicBezTo>
                    <a:pt x="795" y="3308"/>
                    <a:pt x="611" y="3714"/>
                    <a:pt x="480" y="4133"/>
                  </a:cubicBezTo>
                  <a:cubicBezTo>
                    <a:pt x="454" y="4146"/>
                    <a:pt x="441" y="4185"/>
                    <a:pt x="454" y="4225"/>
                  </a:cubicBezTo>
                  <a:cubicBezTo>
                    <a:pt x="402" y="4408"/>
                    <a:pt x="349" y="4578"/>
                    <a:pt x="310" y="4761"/>
                  </a:cubicBezTo>
                  <a:cubicBezTo>
                    <a:pt x="284" y="4787"/>
                    <a:pt x="271" y="4827"/>
                    <a:pt x="284" y="4866"/>
                  </a:cubicBezTo>
                  <a:cubicBezTo>
                    <a:pt x="205" y="5285"/>
                    <a:pt x="153" y="5704"/>
                    <a:pt x="127" y="6136"/>
                  </a:cubicBezTo>
                  <a:cubicBezTo>
                    <a:pt x="123" y="6135"/>
                    <a:pt x="118" y="6135"/>
                    <a:pt x="114" y="6135"/>
                  </a:cubicBezTo>
                  <a:cubicBezTo>
                    <a:pt x="32" y="6135"/>
                    <a:pt x="0" y="6254"/>
                    <a:pt x="88" y="6267"/>
                  </a:cubicBezTo>
                  <a:lnTo>
                    <a:pt x="114" y="6267"/>
                  </a:lnTo>
                  <a:cubicBezTo>
                    <a:pt x="101" y="6529"/>
                    <a:pt x="101" y="6777"/>
                    <a:pt x="114" y="7039"/>
                  </a:cubicBezTo>
                  <a:cubicBezTo>
                    <a:pt x="48" y="7066"/>
                    <a:pt x="48" y="7144"/>
                    <a:pt x="114" y="7170"/>
                  </a:cubicBezTo>
                  <a:cubicBezTo>
                    <a:pt x="140" y="7642"/>
                    <a:pt x="192" y="8113"/>
                    <a:pt x="271" y="8584"/>
                  </a:cubicBezTo>
                  <a:cubicBezTo>
                    <a:pt x="258" y="8610"/>
                    <a:pt x="271" y="8650"/>
                    <a:pt x="297" y="8663"/>
                  </a:cubicBezTo>
                  <a:cubicBezTo>
                    <a:pt x="336" y="8872"/>
                    <a:pt x="376" y="9095"/>
                    <a:pt x="428" y="9291"/>
                  </a:cubicBezTo>
                  <a:cubicBezTo>
                    <a:pt x="493" y="9553"/>
                    <a:pt x="572" y="9802"/>
                    <a:pt x="651" y="10051"/>
                  </a:cubicBezTo>
                  <a:lnTo>
                    <a:pt x="624" y="10064"/>
                  </a:lnTo>
                  <a:cubicBezTo>
                    <a:pt x="554" y="10087"/>
                    <a:pt x="610" y="10185"/>
                    <a:pt x="680" y="10185"/>
                  </a:cubicBezTo>
                  <a:cubicBezTo>
                    <a:pt x="687" y="10185"/>
                    <a:pt x="695" y="10184"/>
                    <a:pt x="703" y="10181"/>
                  </a:cubicBezTo>
                  <a:cubicBezTo>
                    <a:pt x="965" y="10967"/>
                    <a:pt x="1384" y="11700"/>
                    <a:pt x="1934" y="12315"/>
                  </a:cubicBezTo>
                  <a:cubicBezTo>
                    <a:pt x="1947" y="12342"/>
                    <a:pt x="1960" y="12342"/>
                    <a:pt x="1973" y="12355"/>
                  </a:cubicBezTo>
                  <a:cubicBezTo>
                    <a:pt x="2104" y="12499"/>
                    <a:pt x="2235" y="12630"/>
                    <a:pt x="2379" y="12761"/>
                  </a:cubicBezTo>
                  <a:cubicBezTo>
                    <a:pt x="3256" y="13520"/>
                    <a:pt x="4330" y="14004"/>
                    <a:pt x="5469" y="14161"/>
                  </a:cubicBezTo>
                  <a:cubicBezTo>
                    <a:pt x="5482" y="14175"/>
                    <a:pt x="5495" y="14201"/>
                    <a:pt x="5521" y="14201"/>
                  </a:cubicBezTo>
                  <a:cubicBezTo>
                    <a:pt x="5804" y="14280"/>
                    <a:pt x="6099" y="14318"/>
                    <a:pt x="6398" y="14318"/>
                  </a:cubicBezTo>
                  <a:cubicBezTo>
                    <a:pt x="6541" y="14318"/>
                    <a:pt x="6686" y="14309"/>
                    <a:pt x="6830" y="14292"/>
                  </a:cubicBezTo>
                  <a:cubicBezTo>
                    <a:pt x="6841" y="14303"/>
                    <a:pt x="6855" y="14307"/>
                    <a:pt x="6867" y="14307"/>
                  </a:cubicBezTo>
                  <a:cubicBezTo>
                    <a:pt x="6885" y="14307"/>
                    <a:pt x="6901" y="14300"/>
                    <a:pt x="6909" y="14292"/>
                  </a:cubicBezTo>
                  <a:cubicBezTo>
                    <a:pt x="9318" y="13939"/>
                    <a:pt x="10889" y="11006"/>
                    <a:pt x="11203" y="8767"/>
                  </a:cubicBezTo>
                  <a:cubicBezTo>
                    <a:pt x="11281" y="8205"/>
                    <a:pt x="11308" y="7642"/>
                    <a:pt x="11281" y="7079"/>
                  </a:cubicBezTo>
                  <a:cubicBezTo>
                    <a:pt x="11308" y="7052"/>
                    <a:pt x="11308" y="7013"/>
                    <a:pt x="11281" y="6987"/>
                  </a:cubicBezTo>
                  <a:cubicBezTo>
                    <a:pt x="11268" y="6791"/>
                    <a:pt x="11255" y="6607"/>
                    <a:pt x="11229" y="6411"/>
                  </a:cubicBezTo>
                  <a:cubicBezTo>
                    <a:pt x="11295" y="6385"/>
                    <a:pt x="11268" y="6293"/>
                    <a:pt x="11216" y="6280"/>
                  </a:cubicBezTo>
                  <a:cubicBezTo>
                    <a:pt x="11190" y="6084"/>
                    <a:pt x="11151" y="5874"/>
                    <a:pt x="11111" y="5678"/>
                  </a:cubicBezTo>
                  <a:cubicBezTo>
                    <a:pt x="11124" y="5638"/>
                    <a:pt x="11124" y="5612"/>
                    <a:pt x="11098" y="5586"/>
                  </a:cubicBezTo>
                  <a:cubicBezTo>
                    <a:pt x="11059" y="5364"/>
                    <a:pt x="10993" y="5141"/>
                    <a:pt x="10941" y="4905"/>
                  </a:cubicBezTo>
                  <a:cubicBezTo>
                    <a:pt x="10954" y="4879"/>
                    <a:pt x="10941" y="4840"/>
                    <a:pt x="10915" y="4827"/>
                  </a:cubicBezTo>
                  <a:cubicBezTo>
                    <a:pt x="10561" y="3557"/>
                    <a:pt x="9881" y="2392"/>
                    <a:pt x="8951" y="1462"/>
                  </a:cubicBezTo>
                  <a:cubicBezTo>
                    <a:pt x="8872" y="1397"/>
                    <a:pt x="8807" y="1331"/>
                    <a:pt x="8728" y="1266"/>
                  </a:cubicBezTo>
                  <a:cubicBezTo>
                    <a:pt x="8759" y="1215"/>
                    <a:pt x="8719" y="1157"/>
                    <a:pt x="8675" y="1157"/>
                  </a:cubicBezTo>
                  <a:cubicBezTo>
                    <a:pt x="8662" y="1157"/>
                    <a:pt x="8649" y="1162"/>
                    <a:pt x="8637" y="1174"/>
                  </a:cubicBezTo>
                  <a:cubicBezTo>
                    <a:pt x="7773" y="454"/>
                    <a:pt x="6699" y="48"/>
                    <a:pt x="5573" y="35"/>
                  </a:cubicBezTo>
                  <a:cubicBezTo>
                    <a:pt x="5429" y="35"/>
                    <a:pt x="5285" y="35"/>
                    <a:pt x="5141" y="61"/>
                  </a:cubicBezTo>
                  <a:lnTo>
                    <a:pt x="5141" y="48"/>
                  </a:lnTo>
                  <a:cubicBezTo>
                    <a:pt x="5130" y="15"/>
                    <a:pt x="5103" y="1"/>
                    <a:pt x="5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1600914" name="Google Shape;791;p52"/>
            <p:cNvSpPr/>
            <p:nvPr/>
          </p:nvSpPr>
          <p:spPr bwMode="auto">
            <a:xfrm>
              <a:off x="154306" y="175638"/>
              <a:ext cx="850925" cy="1274346"/>
            </a:xfrm>
            <a:custGeom>
              <a:avLst/>
              <a:gdLst/>
              <a:ahLst/>
              <a:cxnLst/>
              <a:rect l="l" t="t" r="r" b="b"/>
              <a:pathLst>
                <a:path w="8564" h="11362" extrusionOk="0">
                  <a:moveTo>
                    <a:pt x="3657" y="117"/>
                  </a:moveTo>
                  <a:cubicBezTo>
                    <a:pt x="4300" y="117"/>
                    <a:pt x="4952" y="271"/>
                    <a:pt x="5473" y="524"/>
                  </a:cubicBezTo>
                  <a:cubicBezTo>
                    <a:pt x="6272" y="917"/>
                    <a:pt x="6927" y="1546"/>
                    <a:pt x="7359" y="2331"/>
                  </a:cubicBezTo>
                  <a:cubicBezTo>
                    <a:pt x="7843" y="3235"/>
                    <a:pt x="8118" y="4230"/>
                    <a:pt x="8157" y="5251"/>
                  </a:cubicBezTo>
                  <a:cubicBezTo>
                    <a:pt x="8223" y="6246"/>
                    <a:pt x="8223" y="7306"/>
                    <a:pt x="7882" y="8262"/>
                  </a:cubicBezTo>
                  <a:cubicBezTo>
                    <a:pt x="7241" y="9925"/>
                    <a:pt x="5696" y="11090"/>
                    <a:pt x="3916" y="11221"/>
                  </a:cubicBezTo>
                  <a:cubicBezTo>
                    <a:pt x="3909" y="11214"/>
                    <a:pt x="3906" y="11211"/>
                    <a:pt x="3902" y="11211"/>
                  </a:cubicBezTo>
                  <a:cubicBezTo>
                    <a:pt x="3899" y="11211"/>
                    <a:pt x="3896" y="11214"/>
                    <a:pt x="3889" y="11221"/>
                  </a:cubicBezTo>
                  <a:cubicBezTo>
                    <a:pt x="2777" y="10749"/>
                    <a:pt x="2004" y="9951"/>
                    <a:pt x="1349" y="8956"/>
                  </a:cubicBezTo>
                  <a:cubicBezTo>
                    <a:pt x="1009" y="8511"/>
                    <a:pt x="747" y="8013"/>
                    <a:pt x="577" y="7476"/>
                  </a:cubicBezTo>
                  <a:cubicBezTo>
                    <a:pt x="407" y="6913"/>
                    <a:pt x="302" y="6324"/>
                    <a:pt x="250" y="5722"/>
                  </a:cubicBezTo>
                  <a:cubicBezTo>
                    <a:pt x="145" y="4727"/>
                    <a:pt x="341" y="3654"/>
                    <a:pt x="616" y="2685"/>
                  </a:cubicBezTo>
                  <a:cubicBezTo>
                    <a:pt x="891" y="1742"/>
                    <a:pt x="1415" y="773"/>
                    <a:pt x="2358" y="367"/>
                  </a:cubicBezTo>
                  <a:cubicBezTo>
                    <a:pt x="2753" y="194"/>
                    <a:pt x="3203" y="117"/>
                    <a:pt x="3657" y="117"/>
                  </a:cubicBezTo>
                  <a:close/>
                  <a:moveTo>
                    <a:pt x="3605" y="1"/>
                  </a:moveTo>
                  <a:cubicBezTo>
                    <a:pt x="2973" y="1"/>
                    <a:pt x="2344" y="140"/>
                    <a:pt x="1821" y="524"/>
                  </a:cubicBezTo>
                  <a:cubicBezTo>
                    <a:pt x="983" y="1140"/>
                    <a:pt x="577" y="2148"/>
                    <a:pt x="354" y="3143"/>
                  </a:cubicBezTo>
                  <a:cubicBezTo>
                    <a:pt x="119" y="4256"/>
                    <a:pt x="1" y="5342"/>
                    <a:pt x="197" y="6481"/>
                  </a:cubicBezTo>
                  <a:cubicBezTo>
                    <a:pt x="276" y="7044"/>
                    <a:pt x="433" y="7607"/>
                    <a:pt x="669" y="8144"/>
                  </a:cubicBezTo>
                  <a:cubicBezTo>
                    <a:pt x="917" y="8615"/>
                    <a:pt x="1205" y="9074"/>
                    <a:pt x="1533" y="9493"/>
                  </a:cubicBezTo>
                  <a:cubicBezTo>
                    <a:pt x="2109" y="10317"/>
                    <a:pt x="2907" y="10959"/>
                    <a:pt x="3837" y="11352"/>
                  </a:cubicBezTo>
                  <a:cubicBezTo>
                    <a:pt x="3844" y="11358"/>
                    <a:pt x="3853" y="11361"/>
                    <a:pt x="3863" y="11361"/>
                  </a:cubicBezTo>
                  <a:cubicBezTo>
                    <a:pt x="3873" y="11361"/>
                    <a:pt x="3883" y="11358"/>
                    <a:pt x="3889" y="11352"/>
                  </a:cubicBezTo>
                  <a:lnTo>
                    <a:pt x="3916" y="11352"/>
                  </a:lnTo>
                  <a:cubicBezTo>
                    <a:pt x="6036" y="11195"/>
                    <a:pt x="7791" y="9637"/>
                    <a:pt x="8197" y="7555"/>
                  </a:cubicBezTo>
                  <a:cubicBezTo>
                    <a:pt x="8563" y="5591"/>
                    <a:pt x="8301" y="3169"/>
                    <a:pt x="7005" y="1585"/>
                  </a:cubicBezTo>
                  <a:cubicBezTo>
                    <a:pt x="6390" y="799"/>
                    <a:pt x="5526" y="276"/>
                    <a:pt x="4544" y="92"/>
                  </a:cubicBezTo>
                  <a:cubicBezTo>
                    <a:pt x="4238" y="36"/>
                    <a:pt x="3921" y="1"/>
                    <a:pt x="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96864936" name="Google Shape;773;p52"/>
          <p:cNvSpPr txBox="1"/>
          <p:nvPr/>
        </p:nvSpPr>
        <p:spPr bwMode="auto">
          <a:xfrm>
            <a:off x="3191823" y="4023099"/>
            <a:ext cx="1376523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Programador Desktop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Design</a:t>
            </a:r>
            <a:endParaRPr sz="1000"/>
          </a:p>
        </p:txBody>
      </p:sp>
      <p:sp>
        <p:nvSpPr>
          <p:cNvPr id="293056853" name="Google Shape;773;p52"/>
          <p:cNvSpPr txBox="1"/>
          <p:nvPr/>
        </p:nvSpPr>
        <p:spPr bwMode="auto">
          <a:xfrm>
            <a:off x="6008390" y="4023099"/>
            <a:ext cx="1376523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Programador SQL</a:t>
            </a:r>
            <a:endParaRPr sz="1000"/>
          </a:p>
        </p:txBody>
      </p:sp>
      <p:pic>
        <p:nvPicPr>
          <p:cNvPr id="1649407555" name="Imagem 164940755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9600" y="1803599"/>
            <a:ext cx="1533599" cy="1533599"/>
          </a:xfrm>
          <a:prstGeom prst="rect">
            <a:avLst/>
          </a:prstGeom>
        </p:spPr>
      </p:pic>
      <p:pic>
        <p:nvPicPr>
          <p:cNvPr id="1227918199" name="Imagem 122791819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66242" y="1795461"/>
            <a:ext cx="1533599" cy="1533599"/>
          </a:xfrm>
          <a:prstGeom prst="rect">
            <a:avLst/>
          </a:prstGeom>
        </p:spPr>
      </p:pic>
      <p:pic>
        <p:nvPicPr>
          <p:cNvPr id="257636013" name="Imagem 2576360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04713" y="1795461"/>
            <a:ext cx="1533599" cy="1533599"/>
          </a:xfrm>
          <a:prstGeom prst="rect">
            <a:avLst/>
          </a:prstGeom>
        </p:spPr>
      </p:pic>
      <p:pic>
        <p:nvPicPr>
          <p:cNvPr id="2137382514" name="Imagem 213738251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54821" y="1810416"/>
            <a:ext cx="1533599" cy="1533599"/>
          </a:xfrm>
          <a:prstGeom prst="rect">
            <a:avLst/>
          </a:prstGeom>
        </p:spPr>
      </p:pic>
      <p:pic>
        <p:nvPicPr>
          <p:cNvPr id="660682670" name="Imagem 66068266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554841" y="1818702"/>
            <a:ext cx="1533599" cy="1533599"/>
          </a:xfrm>
          <a:prstGeom prst="rect">
            <a:avLst/>
          </a:prstGeom>
        </p:spPr>
      </p:pic>
      <p:pic>
        <p:nvPicPr>
          <p:cNvPr id="1302049067" name="Imagem 130204906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929852" y="1795461"/>
            <a:ext cx="1533599" cy="15335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6068184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PEDIDOS</a:t>
            </a:r>
            <a:endParaRPr sz="1250"/>
          </a:p>
        </p:txBody>
      </p:sp>
      <p:grpSp>
        <p:nvGrpSpPr>
          <p:cNvPr id="1554774576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343314613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699357177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51137358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23091388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46910379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36872810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98884457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979622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235898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34726857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72997117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7483282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01356938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93577549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66031271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35289849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3345041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98336224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90974502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Histórico de Pedidos</a:t>
            </a:r>
            <a:endParaRPr sz="1000"/>
          </a:p>
        </p:txBody>
      </p:sp>
      <p:sp>
        <p:nvSpPr>
          <p:cNvPr id="602308829" name="Retângulo 602308828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4949087" name="Imagem 47494908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231707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1129451465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699249181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626665596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6736637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11281293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60360721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60802962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6635989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9170267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19147250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141764286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83342403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61298106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92852716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98096072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6525939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85169207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84904447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66555531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032744581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Carregamento</a:t>
            </a:r>
            <a:endParaRPr sz="1000"/>
          </a:p>
        </p:txBody>
      </p:sp>
      <p:sp>
        <p:nvSpPr>
          <p:cNvPr id="1500500348" name="Retângulo 1500500347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90098647" name="Imagem 99009864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6704150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714877259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700843452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848691630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5624261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3225000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394529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53649117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87622525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6317031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81672377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25534224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243078195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250629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3672201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83414978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17390656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60444003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31971440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3518716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10986813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de Login</a:t>
            </a:r>
            <a:endParaRPr sz="1000"/>
          </a:p>
        </p:txBody>
      </p:sp>
      <p:sp>
        <p:nvSpPr>
          <p:cNvPr id="1786108491" name="Retângulo 1786108490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9988344" name="Imagem 97998834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344677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200935439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206419724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330119643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94380119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2860402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5853219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40528541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54747913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5742639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6227135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63058831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946592864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40448450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8116557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1578477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0673912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5138888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2383331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26024939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39216318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Tela Inicial</a:t>
            </a:r>
            <a:endParaRPr sz="1000"/>
          </a:p>
        </p:txBody>
      </p:sp>
      <p:sp>
        <p:nvSpPr>
          <p:cNvPr id="1127678257" name="Retângulo 1127678256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253357" name="Imagem 5225335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6897101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713297086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953446402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921265040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13057209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37911741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31096438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3973949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78700292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88851601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87830581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93885841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044219969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5590979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6097574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64725349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0307934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98428616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8645438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5544737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708583159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Gerenciamento de Funcionários</a:t>
            </a:r>
            <a:endParaRPr sz="1000"/>
          </a:p>
        </p:txBody>
      </p:sp>
      <p:sp>
        <p:nvSpPr>
          <p:cNvPr id="1540619984" name="Retângulo 1540619983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77515534" name="Imagem 127751553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861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892335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1957295817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395698800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897415169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05976717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377649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071188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73113588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5869840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66863904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86347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672789421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004139425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7480294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826113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0394836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666032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30490244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9099440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91272570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57711772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Escalas de Trabalho</a:t>
            </a:r>
            <a:endParaRPr sz="1000"/>
          </a:p>
        </p:txBody>
      </p:sp>
      <p:sp>
        <p:nvSpPr>
          <p:cNvPr id="219013765" name="Retângulo 219013764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16806148" name="Imagem 161680614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7638876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1079107719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058144077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639640874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6547401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41487598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40847144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97668789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4016244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32149090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9379519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592839835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256547987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7843694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0511584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07783965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41667680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8663315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3163225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583160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338493055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Divisão A</a:t>
            </a:r>
            <a:endParaRPr sz="1000"/>
          </a:p>
        </p:txBody>
      </p:sp>
      <p:sp>
        <p:nvSpPr>
          <p:cNvPr id="2112519863" name="Retângulo 2112519862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6305280" name="Imagem 69630527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348146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1128523152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508024947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60228213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2770258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54675314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64182440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9561576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8141046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9643077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4225369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85749293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750016985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24578901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77249757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40024280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4187701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297209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83513675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42502432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119746293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Manutenção da Divisão A</a:t>
            </a:r>
            <a:endParaRPr sz="1000"/>
          </a:p>
        </p:txBody>
      </p:sp>
      <p:sp>
        <p:nvSpPr>
          <p:cNvPr id="1754534660" name="Retângulo 1754534659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4980271" name="Imagem 15498027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184840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684623535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240405233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982265768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64846332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6979011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07317918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277138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83792700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88302658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80094704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39764063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34349992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93175711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110548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64698845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1931129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37614405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26106175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12422234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508188350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Gerenciamento de Reservas</a:t>
            </a:r>
            <a:endParaRPr sz="1000"/>
          </a:p>
        </p:txBody>
      </p:sp>
      <p:sp>
        <p:nvSpPr>
          <p:cNvPr id="1998783259" name="Retângulo 1998783258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18144989" name="Imagem 211814498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9439096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975532471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023721838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300324732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1243504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56505926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44468529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8157797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81112085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36244947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17933009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47519429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56017758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9041706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53878183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72414886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2252184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48124834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8025290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508617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32234294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Gerenciamento de Estoque</a:t>
            </a:r>
            <a:endParaRPr sz="1000"/>
          </a:p>
        </p:txBody>
      </p:sp>
      <p:sp>
        <p:nvSpPr>
          <p:cNvPr id="163481504" name="Retângulo 163481503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7135355" name="Imagem 69713535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" name="Google Shape;911;p56"/>
          <p:cNvSpPr txBox="1">
            <a:spLocks noGrp="1"/>
          </p:cNvSpPr>
          <p:nvPr>
            <p:ph type="subTitle" idx="1"/>
          </p:nvPr>
        </p:nvSpPr>
        <p:spPr bwMode="auto">
          <a:xfrm>
            <a:off x="4568864" y="2171700"/>
            <a:ext cx="3314399" cy="1590674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 b="0" i="0" u="none" strike="noStrike" cap="none" spc="0">
                <a:solidFill>
                  <a:schemeClr val="lt1"/>
                </a:solidFill>
                <a:latin typeface="Lato"/>
                <a:cs typeface="Lato"/>
              </a:rPr>
              <a:t>A Ortech é uma empresa capacitada e especializada em desenvolvimento de aplicações sob medida, comprometida em oferecer soluções inovadoras e de alta qualidade aos seus clientes.</a:t>
            </a:r>
            <a:r>
              <a:rPr lang="en"/>
              <a:t> </a:t>
            </a:r>
            <a:endParaRPr/>
          </a:p>
        </p:txBody>
      </p:sp>
      <p:sp>
        <p:nvSpPr>
          <p:cNvPr id="912" name="Google Shape;912;p56"/>
          <p:cNvSpPr txBox="1">
            <a:spLocks noGrp="1"/>
          </p:cNvSpPr>
          <p:nvPr>
            <p:ph type="title"/>
          </p:nvPr>
        </p:nvSpPr>
        <p:spPr bwMode="auto"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pt-BR"/>
              <a:t>NOSSA EMPRESA</a:t>
            </a:r>
            <a:endParaRPr u="none"/>
          </a:p>
        </p:txBody>
      </p:sp>
      <p:grpSp>
        <p:nvGrpSpPr>
          <p:cNvPr id="913" name="Google Shape;913;p56"/>
          <p:cNvGrpSpPr/>
          <p:nvPr/>
        </p:nvGrpSpPr>
        <p:grpSpPr bwMode="auto">
          <a:xfrm>
            <a:off x="4181411" y="1782585"/>
            <a:ext cx="4092017" cy="2302875"/>
            <a:chOff x="4187646" y="1371798"/>
            <a:chExt cx="4092017" cy="2302875"/>
          </a:xfrm>
        </p:grpSpPr>
        <p:sp>
          <p:nvSpPr>
            <p:cNvPr id="914" name="Google Shape;914;p56"/>
            <p:cNvSpPr/>
            <p:nvPr/>
          </p:nvSpPr>
          <p:spPr bwMode="auto">
            <a:xfrm>
              <a:off x="4818239" y="1371798"/>
              <a:ext cx="3461423" cy="1933482"/>
            </a:xfrm>
            <a:custGeom>
              <a:avLst/>
              <a:gdLst/>
              <a:ahLst/>
              <a:cxnLst/>
              <a:rect l="l" t="t" r="r" b="b"/>
              <a:pathLst>
                <a:path w="16314" h="9113" extrusionOk="0">
                  <a:moveTo>
                    <a:pt x="12923" y="1165"/>
                  </a:moveTo>
                  <a:lnTo>
                    <a:pt x="12727" y="1244"/>
                  </a:lnTo>
                  <a:cubicBezTo>
                    <a:pt x="12635" y="1283"/>
                    <a:pt x="12517" y="1270"/>
                    <a:pt x="12438" y="1231"/>
                  </a:cubicBezTo>
                  <a:cubicBezTo>
                    <a:pt x="12399" y="1218"/>
                    <a:pt x="12360" y="1178"/>
                    <a:pt x="12347" y="1139"/>
                  </a:cubicBezTo>
                  <a:cubicBezTo>
                    <a:pt x="12347" y="1113"/>
                    <a:pt x="12347" y="1100"/>
                    <a:pt x="12321" y="1087"/>
                  </a:cubicBezTo>
                  <a:cubicBezTo>
                    <a:pt x="12281" y="1074"/>
                    <a:pt x="12308" y="1087"/>
                    <a:pt x="12294" y="1100"/>
                  </a:cubicBezTo>
                  <a:cubicBezTo>
                    <a:pt x="12268" y="1139"/>
                    <a:pt x="12229" y="1165"/>
                    <a:pt x="12177" y="1192"/>
                  </a:cubicBezTo>
                  <a:cubicBezTo>
                    <a:pt x="12137" y="1205"/>
                    <a:pt x="12072" y="1218"/>
                    <a:pt x="12020" y="1218"/>
                  </a:cubicBezTo>
                  <a:lnTo>
                    <a:pt x="11876" y="1218"/>
                  </a:lnTo>
                  <a:cubicBezTo>
                    <a:pt x="11823" y="1218"/>
                    <a:pt x="11771" y="1205"/>
                    <a:pt x="11732" y="1165"/>
                  </a:cubicBezTo>
                  <a:cubicBezTo>
                    <a:pt x="11705" y="1139"/>
                    <a:pt x="11679" y="1113"/>
                    <a:pt x="11653" y="1087"/>
                  </a:cubicBezTo>
                  <a:cubicBezTo>
                    <a:pt x="11627" y="1087"/>
                    <a:pt x="11614" y="1100"/>
                    <a:pt x="11601" y="1113"/>
                  </a:cubicBezTo>
                  <a:cubicBezTo>
                    <a:pt x="11574" y="1139"/>
                    <a:pt x="11548" y="1165"/>
                    <a:pt x="11522" y="1192"/>
                  </a:cubicBezTo>
                  <a:cubicBezTo>
                    <a:pt x="11483" y="1231"/>
                    <a:pt x="11417" y="1244"/>
                    <a:pt x="11365" y="1244"/>
                  </a:cubicBezTo>
                  <a:lnTo>
                    <a:pt x="11142" y="1244"/>
                  </a:lnTo>
                  <a:cubicBezTo>
                    <a:pt x="11090" y="1244"/>
                    <a:pt x="11038" y="1231"/>
                    <a:pt x="10998" y="1192"/>
                  </a:cubicBezTo>
                  <a:cubicBezTo>
                    <a:pt x="10946" y="1152"/>
                    <a:pt x="10894" y="1113"/>
                    <a:pt x="10828" y="1061"/>
                  </a:cubicBezTo>
                  <a:lnTo>
                    <a:pt x="10763" y="1113"/>
                  </a:lnTo>
                  <a:lnTo>
                    <a:pt x="10697" y="1165"/>
                  </a:lnTo>
                  <a:cubicBezTo>
                    <a:pt x="10671" y="1192"/>
                    <a:pt x="10632" y="1205"/>
                    <a:pt x="10606" y="1231"/>
                  </a:cubicBezTo>
                  <a:cubicBezTo>
                    <a:pt x="10579" y="1257"/>
                    <a:pt x="10553" y="1270"/>
                    <a:pt x="10514" y="1270"/>
                  </a:cubicBezTo>
                  <a:lnTo>
                    <a:pt x="10331" y="1270"/>
                  </a:lnTo>
                  <a:cubicBezTo>
                    <a:pt x="10252" y="1270"/>
                    <a:pt x="10187" y="1244"/>
                    <a:pt x="10134" y="1192"/>
                  </a:cubicBezTo>
                  <a:cubicBezTo>
                    <a:pt x="10108" y="1152"/>
                    <a:pt x="10082" y="1126"/>
                    <a:pt x="10043" y="1100"/>
                  </a:cubicBezTo>
                  <a:cubicBezTo>
                    <a:pt x="10043" y="1100"/>
                    <a:pt x="10030" y="1113"/>
                    <a:pt x="10016" y="1113"/>
                  </a:cubicBezTo>
                  <a:cubicBezTo>
                    <a:pt x="9977" y="1165"/>
                    <a:pt x="9925" y="1205"/>
                    <a:pt x="9872" y="1231"/>
                  </a:cubicBezTo>
                  <a:cubicBezTo>
                    <a:pt x="9872" y="1244"/>
                    <a:pt x="9859" y="1244"/>
                    <a:pt x="9846" y="1244"/>
                  </a:cubicBezTo>
                  <a:cubicBezTo>
                    <a:pt x="9755" y="1283"/>
                    <a:pt x="9637" y="1270"/>
                    <a:pt x="9545" y="1218"/>
                  </a:cubicBezTo>
                  <a:lnTo>
                    <a:pt x="9414" y="1100"/>
                  </a:lnTo>
                  <a:lnTo>
                    <a:pt x="9257" y="1165"/>
                  </a:lnTo>
                  <a:cubicBezTo>
                    <a:pt x="9152" y="1205"/>
                    <a:pt x="9048" y="1205"/>
                    <a:pt x="8943" y="1165"/>
                  </a:cubicBezTo>
                  <a:cubicBezTo>
                    <a:pt x="8917" y="1152"/>
                    <a:pt x="8891" y="1126"/>
                    <a:pt x="8877" y="1100"/>
                  </a:cubicBezTo>
                  <a:cubicBezTo>
                    <a:pt x="8864" y="1061"/>
                    <a:pt x="8851" y="1034"/>
                    <a:pt x="8825" y="1008"/>
                  </a:cubicBezTo>
                  <a:lnTo>
                    <a:pt x="8694" y="1113"/>
                  </a:lnTo>
                  <a:cubicBezTo>
                    <a:pt x="8576" y="1192"/>
                    <a:pt x="8432" y="1192"/>
                    <a:pt x="8328" y="1113"/>
                  </a:cubicBezTo>
                  <a:cubicBezTo>
                    <a:pt x="8275" y="1087"/>
                    <a:pt x="8223" y="1034"/>
                    <a:pt x="8197" y="982"/>
                  </a:cubicBezTo>
                  <a:cubicBezTo>
                    <a:pt x="8197" y="969"/>
                    <a:pt x="8184" y="956"/>
                    <a:pt x="8170" y="930"/>
                  </a:cubicBezTo>
                  <a:cubicBezTo>
                    <a:pt x="8144" y="956"/>
                    <a:pt x="8118" y="982"/>
                    <a:pt x="8092" y="1021"/>
                  </a:cubicBezTo>
                  <a:cubicBezTo>
                    <a:pt x="8040" y="1087"/>
                    <a:pt x="7974" y="1126"/>
                    <a:pt x="7896" y="1152"/>
                  </a:cubicBezTo>
                  <a:cubicBezTo>
                    <a:pt x="7896" y="1165"/>
                    <a:pt x="7882" y="1165"/>
                    <a:pt x="7882" y="1152"/>
                  </a:cubicBezTo>
                  <a:lnTo>
                    <a:pt x="7673" y="1152"/>
                  </a:lnTo>
                  <a:cubicBezTo>
                    <a:pt x="7634" y="1152"/>
                    <a:pt x="7607" y="1152"/>
                    <a:pt x="7581" y="1126"/>
                  </a:cubicBezTo>
                  <a:cubicBezTo>
                    <a:pt x="7555" y="1113"/>
                    <a:pt x="7529" y="1087"/>
                    <a:pt x="7516" y="1074"/>
                  </a:cubicBezTo>
                  <a:lnTo>
                    <a:pt x="7411" y="1126"/>
                  </a:lnTo>
                  <a:cubicBezTo>
                    <a:pt x="7359" y="1165"/>
                    <a:pt x="7280" y="1165"/>
                    <a:pt x="7228" y="1152"/>
                  </a:cubicBezTo>
                  <a:cubicBezTo>
                    <a:pt x="7123" y="1126"/>
                    <a:pt x="7045" y="1074"/>
                    <a:pt x="6992" y="982"/>
                  </a:cubicBezTo>
                  <a:lnTo>
                    <a:pt x="6979" y="982"/>
                  </a:lnTo>
                  <a:cubicBezTo>
                    <a:pt x="6914" y="1008"/>
                    <a:pt x="6835" y="1048"/>
                    <a:pt x="6770" y="1087"/>
                  </a:cubicBezTo>
                  <a:cubicBezTo>
                    <a:pt x="6730" y="1100"/>
                    <a:pt x="6678" y="1126"/>
                    <a:pt x="6639" y="1126"/>
                  </a:cubicBezTo>
                  <a:cubicBezTo>
                    <a:pt x="6547" y="1152"/>
                    <a:pt x="6442" y="1126"/>
                    <a:pt x="6377" y="1074"/>
                  </a:cubicBezTo>
                  <a:cubicBezTo>
                    <a:pt x="6364" y="1048"/>
                    <a:pt x="6351" y="1034"/>
                    <a:pt x="6324" y="1021"/>
                  </a:cubicBezTo>
                  <a:cubicBezTo>
                    <a:pt x="6311" y="1021"/>
                    <a:pt x="6311" y="1034"/>
                    <a:pt x="6298" y="1048"/>
                  </a:cubicBezTo>
                  <a:cubicBezTo>
                    <a:pt x="6259" y="1100"/>
                    <a:pt x="6207" y="1139"/>
                    <a:pt x="6154" y="1165"/>
                  </a:cubicBezTo>
                  <a:cubicBezTo>
                    <a:pt x="6141" y="1178"/>
                    <a:pt x="6115" y="1178"/>
                    <a:pt x="6102" y="1192"/>
                  </a:cubicBezTo>
                  <a:cubicBezTo>
                    <a:pt x="6010" y="1205"/>
                    <a:pt x="5919" y="1205"/>
                    <a:pt x="5827" y="1192"/>
                  </a:cubicBezTo>
                  <a:cubicBezTo>
                    <a:pt x="5761" y="1178"/>
                    <a:pt x="5696" y="1139"/>
                    <a:pt x="5657" y="1087"/>
                  </a:cubicBezTo>
                  <a:lnTo>
                    <a:pt x="5591" y="1034"/>
                  </a:lnTo>
                  <a:cubicBezTo>
                    <a:pt x="5578" y="1034"/>
                    <a:pt x="5565" y="1048"/>
                    <a:pt x="5552" y="1048"/>
                  </a:cubicBezTo>
                  <a:cubicBezTo>
                    <a:pt x="5500" y="1087"/>
                    <a:pt x="5434" y="1100"/>
                    <a:pt x="5382" y="1100"/>
                  </a:cubicBezTo>
                  <a:lnTo>
                    <a:pt x="5277" y="1100"/>
                  </a:lnTo>
                  <a:cubicBezTo>
                    <a:pt x="5172" y="1100"/>
                    <a:pt x="5068" y="1074"/>
                    <a:pt x="4989" y="1021"/>
                  </a:cubicBezTo>
                  <a:cubicBezTo>
                    <a:pt x="4976" y="1021"/>
                    <a:pt x="4963" y="1021"/>
                    <a:pt x="4963" y="1021"/>
                  </a:cubicBezTo>
                  <a:cubicBezTo>
                    <a:pt x="4924" y="1021"/>
                    <a:pt x="4924" y="1048"/>
                    <a:pt x="4897" y="1061"/>
                  </a:cubicBezTo>
                  <a:cubicBezTo>
                    <a:pt x="4766" y="1218"/>
                    <a:pt x="4544" y="1244"/>
                    <a:pt x="4387" y="1113"/>
                  </a:cubicBezTo>
                  <a:cubicBezTo>
                    <a:pt x="4348" y="1087"/>
                    <a:pt x="4321" y="1061"/>
                    <a:pt x="4282" y="1021"/>
                  </a:cubicBezTo>
                  <a:cubicBezTo>
                    <a:pt x="4256" y="1034"/>
                    <a:pt x="4230" y="1061"/>
                    <a:pt x="4204" y="1074"/>
                  </a:cubicBezTo>
                  <a:cubicBezTo>
                    <a:pt x="4112" y="1139"/>
                    <a:pt x="3981" y="1165"/>
                    <a:pt x="3863" y="1139"/>
                  </a:cubicBezTo>
                  <a:cubicBezTo>
                    <a:pt x="3785" y="1113"/>
                    <a:pt x="3706" y="1087"/>
                    <a:pt x="3654" y="1034"/>
                  </a:cubicBezTo>
                  <a:cubicBezTo>
                    <a:pt x="3614" y="1008"/>
                    <a:pt x="3588" y="982"/>
                    <a:pt x="3562" y="943"/>
                  </a:cubicBezTo>
                  <a:lnTo>
                    <a:pt x="3431" y="1074"/>
                  </a:lnTo>
                  <a:cubicBezTo>
                    <a:pt x="3366" y="1139"/>
                    <a:pt x="3274" y="1178"/>
                    <a:pt x="3182" y="1178"/>
                  </a:cubicBezTo>
                  <a:cubicBezTo>
                    <a:pt x="3091" y="1165"/>
                    <a:pt x="2999" y="1152"/>
                    <a:pt x="2920" y="1126"/>
                  </a:cubicBezTo>
                  <a:cubicBezTo>
                    <a:pt x="2868" y="1100"/>
                    <a:pt x="2829" y="1074"/>
                    <a:pt x="2803" y="1021"/>
                  </a:cubicBezTo>
                  <a:cubicBezTo>
                    <a:pt x="2790" y="1021"/>
                    <a:pt x="2776" y="1008"/>
                    <a:pt x="2763" y="995"/>
                  </a:cubicBezTo>
                  <a:lnTo>
                    <a:pt x="2698" y="1074"/>
                  </a:lnTo>
                  <a:cubicBezTo>
                    <a:pt x="2672" y="1100"/>
                    <a:pt x="2632" y="1126"/>
                    <a:pt x="2606" y="1152"/>
                  </a:cubicBezTo>
                  <a:cubicBezTo>
                    <a:pt x="2554" y="1178"/>
                    <a:pt x="2515" y="1192"/>
                    <a:pt x="2462" y="1205"/>
                  </a:cubicBezTo>
                  <a:cubicBezTo>
                    <a:pt x="2344" y="1205"/>
                    <a:pt x="2227" y="1178"/>
                    <a:pt x="2135" y="1139"/>
                  </a:cubicBezTo>
                  <a:cubicBezTo>
                    <a:pt x="2056" y="1205"/>
                    <a:pt x="1965" y="1270"/>
                    <a:pt x="1873" y="1309"/>
                  </a:cubicBezTo>
                  <a:cubicBezTo>
                    <a:pt x="1808" y="1349"/>
                    <a:pt x="1729" y="1362"/>
                    <a:pt x="1651" y="1336"/>
                  </a:cubicBezTo>
                  <a:cubicBezTo>
                    <a:pt x="1533" y="1309"/>
                    <a:pt x="1415" y="1244"/>
                    <a:pt x="1349" y="1139"/>
                  </a:cubicBezTo>
                  <a:cubicBezTo>
                    <a:pt x="1336" y="1139"/>
                    <a:pt x="1323" y="1152"/>
                    <a:pt x="1310" y="1165"/>
                  </a:cubicBezTo>
                  <a:cubicBezTo>
                    <a:pt x="1271" y="1192"/>
                    <a:pt x="1232" y="1231"/>
                    <a:pt x="1192" y="1244"/>
                  </a:cubicBezTo>
                  <a:cubicBezTo>
                    <a:pt x="1179" y="1244"/>
                    <a:pt x="1166" y="1257"/>
                    <a:pt x="1166" y="1257"/>
                  </a:cubicBezTo>
                  <a:cubicBezTo>
                    <a:pt x="1074" y="1322"/>
                    <a:pt x="970" y="1349"/>
                    <a:pt x="878" y="1322"/>
                  </a:cubicBezTo>
                  <a:cubicBezTo>
                    <a:pt x="826" y="1309"/>
                    <a:pt x="786" y="1283"/>
                    <a:pt x="747" y="1244"/>
                  </a:cubicBezTo>
                  <a:cubicBezTo>
                    <a:pt x="734" y="1218"/>
                    <a:pt x="721" y="1205"/>
                    <a:pt x="695" y="1178"/>
                  </a:cubicBezTo>
                  <a:cubicBezTo>
                    <a:pt x="682" y="1192"/>
                    <a:pt x="669" y="1205"/>
                    <a:pt x="669" y="1218"/>
                  </a:cubicBezTo>
                  <a:cubicBezTo>
                    <a:pt x="656" y="1231"/>
                    <a:pt x="629" y="1257"/>
                    <a:pt x="616" y="1270"/>
                  </a:cubicBezTo>
                  <a:cubicBezTo>
                    <a:pt x="577" y="1309"/>
                    <a:pt x="525" y="1336"/>
                    <a:pt x="472" y="1349"/>
                  </a:cubicBezTo>
                  <a:lnTo>
                    <a:pt x="407" y="1349"/>
                  </a:lnTo>
                  <a:cubicBezTo>
                    <a:pt x="289" y="1349"/>
                    <a:pt x="171" y="1283"/>
                    <a:pt x="106" y="1178"/>
                  </a:cubicBezTo>
                  <a:cubicBezTo>
                    <a:pt x="53" y="1087"/>
                    <a:pt x="14" y="982"/>
                    <a:pt x="14" y="877"/>
                  </a:cubicBezTo>
                  <a:cubicBezTo>
                    <a:pt x="1" y="707"/>
                    <a:pt x="14" y="524"/>
                    <a:pt x="40" y="367"/>
                  </a:cubicBezTo>
                  <a:cubicBezTo>
                    <a:pt x="53" y="262"/>
                    <a:pt x="93" y="157"/>
                    <a:pt x="132" y="66"/>
                  </a:cubicBezTo>
                  <a:cubicBezTo>
                    <a:pt x="132" y="53"/>
                    <a:pt x="145" y="39"/>
                    <a:pt x="158" y="39"/>
                  </a:cubicBezTo>
                  <a:cubicBezTo>
                    <a:pt x="171" y="26"/>
                    <a:pt x="184" y="13"/>
                    <a:pt x="197" y="0"/>
                  </a:cubicBezTo>
                  <a:cubicBezTo>
                    <a:pt x="223" y="0"/>
                    <a:pt x="223" y="0"/>
                    <a:pt x="263" y="26"/>
                  </a:cubicBezTo>
                  <a:cubicBezTo>
                    <a:pt x="171" y="197"/>
                    <a:pt x="132" y="393"/>
                    <a:pt x="132" y="576"/>
                  </a:cubicBezTo>
                  <a:lnTo>
                    <a:pt x="132" y="890"/>
                  </a:lnTo>
                  <a:cubicBezTo>
                    <a:pt x="145" y="969"/>
                    <a:pt x="171" y="1061"/>
                    <a:pt x="210" y="1126"/>
                  </a:cubicBezTo>
                  <a:cubicBezTo>
                    <a:pt x="250" y="1192"/>
                    <a:pt x="315" y="1218"/>
                    <a:pt x="394" y="1218"/>
                  </a:cubicBezTo>
                  <a:lnTo>
                    <a:pt x="446" y="1218"/>
                  </a:lnTo>
                  <a:cubicBezTo>
                    <a:pt x="472" y="1218"/>
                    <a:pt x="512" y="1205"/>
                    <a:pt x="525" y="1178"/>
                  </a:cubicBezTo>
                  <a:cubicBezTo>
                    <a:pt x="564" y="1139"/>
                    <a:pt x="590" y="1100"/>
                    <a:pt x="616" y="1061"/>
                  </a:cubicBezTo>
                  <a:cubicBezTo>
                    <a:pt x="590" y="1008"/>
                    <a:pt x="564" y="956"/>
                    <a:pt x="525" y="904"/>
                  </a:cubicBezTo>
                  <a:cubicBezTo>
                    <a:pt x="498" y="851"/>
                    <a:pt x="485" y="786"/>
                    <a:pt x="485" y="720"/>
                  </a:cubicBezTo>
                  <a:lnTo>
                    <a:pt x="485" y="589"/>
                  </a:lnTo>
                  <a:cubicBezTo>
                    <a:pt x="485" y="511"/>
                    <a:pt x="498" y="419"/>
                    <a:pt x="525" y="354"/>
                  </a:cubicBezTo>
                  <a:cubicBezTo>
                    <a:pt x="538" y="314"/>
                    <a:pt x="564" y="262"/>
                    <a:pt x="577" y="236"/>
                  </a:cubicBezTo>
                  <a:cubicBezTo>
                    <a:pt x="590" y="183"/>
                    <a:pt x="616" y="157"/>
                    <a:pt x="656" y="131"/>
                  </a:cubicBezTo>
                  <a:cubicBezTo>
                    <a:pt x="695" y="105"/>
                    <a:pt x="760" y="105"/>
                    <a:pt x="786" y="144"/>
                  </a:cubicBezTo>
                  <a:cubicBezTo>
                    <a:pt x="813" y="183"/>
                    <a:pt x="839" y="210"/>
                    <a:pt x="865" y="249"/>
                  </a:cubicBezTo>
                  <a:cubicBezTo>
                    <a:pt x="878" y="275"/>
                    <a:pt x="891" y="314"/>
                    <a:pt x="891" y="341"/>
                  </a:cubicBezTo>
                  <a:cubicBezTo>
                    <a:pt x="904" y="458"/>
                    <a:pt x="891" y="576"/>
                    <a:pt x="865" y="694"/>
                  </a:cubicBezTo>
                  <a:cubicBezTo>
                    <a:pt x="865" y="720"/>
                    <a:pt x="852" y="746"/>
                    <a:pt x="852" y="773"/>
                  </a:cubicBezTo>
                  <a:cubicBezTo>
                    <a:pt x="852" y="864"/>
                    <a:pt x="826" y="956"/>
                    <a:pt x="773" y="1034"/>
                  </a:cubicBezTo>
                  <a:cubicBezTo>
                    <a:pt x="773" y="1034"/>
                    <a:pt x="773" y="1048"/>
                    <a:pt x="773" y="1061"/>
                  </a:cubicBezTo>
                  <a:lnTo>
                    <a:pt x="813" y="1100"/>
                  </a:lnTo>
                  <a:cubicBezTo>
                    <a:pt x="891" y="1218"/>
                    <a:pt x="917" y="1192"/>
                    <a:pt x="1009" y="1192"/>
                  </a:cubicBezTo>
                  <a:cubicBezTo>
                    <a:pt x="1035" y="1192"/>
                    <a:pt x="1048" y="1192"/>
                    <a:pt x="1061" y="1178"/>
                  </a:cubicBezTo>
                  <a:cubicBezTo>
                    <a:pt x="1140" y="1139"/>
                    <a:pt x="1218" y="1087"/>
                    <a:pt x="1297" y="1021"/>
                  </a:cubicBezTo>
                  <a:cubicBezTo>
                    <a:pt x="1297" y="1008"/>
                    <a:pt x="1284" y="982"/>
                    <a:pt x="1284" y="969"/>
                  </a:cubicBezTo>
                  <a:cubicBezTo>
                    <a:pt x="1271" y="943"/>
                    <a:pt x="1271" y="917"/>
                    <a:pt x="1271" y="890"/>
                  </a:cubicBezTo>
                  <a:cubicBezTo>
                    <a:pt x="1258" y="760"/>
                    <a:pt x="1271" y="642"/>
                    <a:pt x="1284" y="524"/>
                  </a:cubicBezTo>
                  <a:cubicBezTo>
                    <a:pt x="1297" y="380"/>
                    <a:pt x="1336" y="249"/>
                    <a:pt x="1389" y="131"/>
                  </a:cubicBezTo>
                  <a:cubicBezTo>
                    <a:pt x="1389" y="118"/>
                    <a:pt x="1389" y="105"/>
                    <a:pt x="1402" y="92"/>
                  </a:cubicBezTo>
                  <a:cubicBezTo>
                    <a:pt x="1428" y="39"/>
                    <a:pt x="1493" y="13"/>
                    <a:pt x="1546" y="39"/>
                  </a:cubicBezTo>
                  <a:cubicBezTo>
                    <a:pt x="1559" y="53"/>
                    <a:pt x="1572" y="66"/>
                    <a:pt x="1585" y="92"/>
                  </a:cubicBezTo>
                  <a:cubicBezTo>
                    <a:pt x="1624" y="170"/>
                    <a:pt x="1651" y="275"/>
                    <a:pt x="1651" y="367"/>
                  </a:cubicBezTo>
                  <a:cubicBezTo>
                    <a:pt x="1637" y="406"/>
                    <a:pt x="1637" y="458"/>
                    <a:pt x="1651" y="498"/>
                  </a:cubicBezTo>
                  <a:cubicBezTo>
                    <a:pt x="1651" y="589"/>
                    <a:pt x="1637" y="668"/>
                    <a:pt x="1611" y="746"/>
                  </a:cubicBezTo>
                  <a:cubicBezTo>
                    <a:pt x="1598" y="825"/>
                    <a:pt x="1572" y="890"/>
                    <a:pt x="1520" y="956"/>
                  </a:cubicBezTo>
                  <a:cubicBezTo>
                    <a:pt x="1493" y="982"/>
                    <a:pt x="1467" y="1008"/>
                    <a:pt x="1441" y="1048"/>
                  </a:cubicBezTo>
                  <a:cubicBezTo>
                    <a:pt x="1454" y="1061"/>
                    <a:pt x="1467" y="1087"/>
                    <a:pt x="1480" y="1100"/>
                  </a:cubicBezTo>
                  <a:cubicBezTo>
                    <a:pt x="1533" y="1165"/>
                    <a:pt x="1611" y="1205"/>
                    <a:pt x="1703" y="1218"/>
                  </a:cubicBezTo>
                  <a:cubicBezTo>
                    <a:pt x="1742" y="1218"/>
                    <a:pt x="1781" y="1218"/>
                    <a:pt x="1821" y="1192"/>
                  </a:cubicBezTo>
                  <a:cubicBezTo>
                    <a:pt x="1873" y="1165"/>
                    <a:pt x="1912" y="1139"/>
                    <a:pt x="1952" y="1126"/>
                  </a:cubicBezTo>
                  <a:cubicBezTo>
                    <a:pt x="1991" y="1100"/>
                    <a:pt x="2017" y="1074"/>
                    <a:pt x="2043" y="1048"/>
                  </a:cubicBezTo>
                  <a:cubicBezTo>
                    <a:pt x="2017" y="969"/>
                    <a:pt x="1991" y="904"/>
                    <a:pt x="1965" y="838"/>
                  </a:cubicBezTo>
                  <a:cubicBezTo>
                    <a:pt x="1952" y="812"/>
                    <a:pt x="1939" y="786"/>
                    <a:pt x="1939" y="760"/>
                  </a:cubicBezTo>
                  <a:cubicBezTo>
                    <a:pt x="1925" y="563"/>
                    <a:pt x="1952" y="367"/>
                    <a:pt x="2017" y="170"/>
                  </a:cubicBezTo>
                  <a:cubicBezTo>
                    <a:pt x="2030" y="118"/>
                    <a:pt x="2069" y="66"/>
                    <a:pt x="2109" y="26"/>
                  </a:cubicBezTo>
                  <a:cubicBezTo>
                    <a:pt x="2122" y="13"/>
                    <a:pt x="2148" y="13"/>
                    <a:pt x="2161" y="0"/>
                  </a:cubicBezTo>
                  <a:cubicBezTo>
                    <a:pt x="2200" y="0"/>
                    <a:pt x="2240" y="0"/>
                    <a:pt x="2266" y="13"/>
                  </a:cubicBezTo>
                  <a:cubicBezTo>
                    <a:pt x="2305" y="39"/>
                    <a:pt x="2331" y="53"/>
                    <a:pt x="2371" y="66"/>
                  </a:cubicBezTo>
                  <a:cubicBezTo>
                    <a:pt x="2397" y="79"/>
                    <a:pt x="2423" y="118"/>
                    <a:pt x="2423" y="157"/>
                  </a:cubicBezTo>
                  <a:cubicBezTo>
                    <a:pt x="2423" y="223"/>
                    <a:pt x="2423" y="275"/>
                    <a:pt x="2410" y="341"/>
                  </a:cubicBezTo>
                  <a:cubicBezTo>
                    <a:pt x="2384" y="524"/>
                    <a:pt x="2331" y="707"/>
                    <a:pt x="2266" y="877"/>
                  </a:cubicBezTo>
                  <a:cubicBezTo>
                    <a:pt x="2240" y="930"/>
                    <a:pt x="2227" y="982"/>
                    <a:pt x="2213" y="1021"/>
                  </a:cubicBezTo>
                  <a:cubicBezTo>
                    <a:pt x="2305" y="1061"/>
                    <a:pt x="2397" y="1074"/>
                    <a:pt x="2488" y="1074"/>
                  </a:cubicBezTo>
                  <a:cubicBezTo>
                    <a:pt x="2502" y="1061"/>
                    <a:pt x="2528" y="1061"/>
                    <a:pt x="2541" y="1048"/>
                  </a:cubicBezTo>
                  <a:cubicBezTo>
                    <a:pt x="2554" y="1034"/>
                    <a:pt x="2580" y="1021"/>
                    <a:pt x="2606" y="995"/>
                  </a:cubicBezTo>
                  <a:cubicBezTo>
                    <a:pt x="2646" y="956"/>
                    <a:pt x="2685" y="917"/>
                    <a:pt x="2724" y="877"/>
                  </a:cubicBezTo>
                  <a:lnTo>
                    <a:pt x="2724" y="864"/>
                  </a:lnTo>
                  <a:cubicBezTo>
                    <a:pt x="2685" y="746"/>
                    <a:pt x="2672" y="615"/>
                    <a:pt x="2698" y="498"/>
                  </a:cubicBezTo>
                  <a:cubicBezTo>
                    <a:pt x="2698" y="458"/>
                    <a:pt x="2698" y="432"/>
                    <a:pt x="2711" y="393"/>
                  </a:cubicBezTo>
                  <a:cubicBezTo>
                    <a:pt x="2711" y="367"/>
                    <a:pt x="2724" y="341"/>
                    <a:pt x="2724" y="314"/>
                  </a:cubicBezTo>
                  <a:cubicBezTo>
                    <a:pt x="2737" y="288"/>
                    <a:pt x="2763" y="249"/>
                    <a:pt x="2776" y="223"/>
                  </a:cubicBezTo>
                  <a:cubicBezTo>
                    <a:pt x="2790" y="197"/>
                    <a:pt x="2803" y="183"/>
                    <a:pt x="2816" y="157"/>
                  </a:cubicBezTo>
                  <a:cubicBezTo>
                    <a:pt x="2855" y="118"/>
                    <a:pt x="2920" y="118"/>
                    <a:pt x="2947" y="157"/>
                  </a:cubicBezTo>
                  <a:lnTo>
                    <a:pt x="2999" y="210"/>
                  </a:lnTo>
                  <a:cubicBezTo>
                    <a:pt x="3051" y="262"/>
                    <a:pt x="3078" y="314"/>
                    <a:pt x="3078" y="380"/>
                  </a:cubicBezTo>
                  <a:cubicBezTo>
                    <a:pt x="3078" y="458"/>
                    <a:pt x="3064" y="537"/>
                    <a:pt x="3038" y="615"/>
                  </a:cubicBezTo>
                  <a:cubicBezTo>
                    <a:pt x="3025" y="668"/>
                    <a:pt x="2999" y="707"/>
                    <a:pt x="2973" y="760"/>
                  </a:cubicBezTo>
                  <a:cubicBezTo>
                    <a:pt x="2973" y="786"/>
                    <a:pt x="2960" y="799"/>
                    <a:pt x="2934" y="825"/>
                  </a:cubicBezTo>
                  <a:cubicBezTo>
                    <a:pt x="2920" y="851"/>
                    <a:pt x="2894" y="877"/>
                    <a:pt x="2881" y="904"/>
                  </a:cubicBezTo>
                  <a:cubicBezTo>
                    <a:pt x="2894" y="956"/>
                    <a:pt x="2934" y="995"/>
                    <a:pt x="2986" y="1008"/>
                  </a:cubicBezTo>
                  <a:cubicBezTo>
                    <a:pt x="3064" y="1048"/>
                    <a:pt x="3156" y="1061"/>
                    <a:pt x="3248" y="1048"/>
                  </a:cubicBezTo>
                  <a:cubicBezTo>
                    <a:pt x="3274" y="1048"/>
                    <a:pt x="3287" y="1034"/>
                    <a:pt x="3300" y="1021"/>
                  </a:cubicBezTo>
                  <a:cubicBezTo>
                    <a:pt x="3379" y="969"/>
                    <a:pt x="3444" y="904"/>
                    <a:pt x="3497" y="825"/>
                  </a:cubicBezTo>
                  <a:cubicBezTo>
                    <a:pt x="3483" y="799"/>
                    <a:pt x="3470" y="773"/>
                    <a:pt x="3457" y="760"/>
                  </a:cubicBezTo>
                  <a:cubicBezTo>
                    <a:pt x="3444" y="720"/>
                    <a:pt x="3431" y="668"/>
                    <a:pt x="3431" y="629"/>
                  </a:cubicBezTo>
                  <a:lnTo>
                    <a:pt x="3431" y="393"/>
                  </a:lnTo>
                  <a:cubicBezTo>
                    <a:pt x="3431" y="314"/>
                    <a:pt x="3457" y="249"/>
                    <a:pt x="3497" y="197"/>
                  </a:cubicBezTo>
                  <a:cubicBezTo>
                    <a:pt x="3510" y="170"/>
                    <a:pt x="3523" y="157"/>
                    <a:pt x="3536" y="144"/>
                  </a:cubicBezTo>
                  <a:cubicBezTo>
                    <a:pt x="3601" y="53"/>
                    <a:pt x="3732" y="53"/>
                    <a:pt x="3785" y="157"/>
                  </a:cubicBezTo>
                  <a:cubicBezTo>
                    <a:pt x="3811" y="183"/>
                    <a:pt x="3811" y="223"/>
                    <a:pt x="3811" y="249"/>
                  </a:cubicBezTo>
                  <a:lnTo>
                    <a:pt x="3811" y="406"/>
                  </a:lnTo>
                  <a:cubicBezTo>
                    <a:pt x="3811" y="458"/>
                    <a:pt x="3798" y="511"/>
                    <a:pt x="3771" y="550"/>
                  </a:cubicBezTo>
                  <a:cubicBezTo>
                    <a:pt x="3758" y="589"/>
                    <a:pt x="3732" y="629"/>
                    <a:pt x="3719" y="668"/>
                  </a:cubicBezTo>
                  <a:cubicBezTo>
                    <a:pt x="3693" y="707"/>
                    <a:pt x="3654" y="773"/>
                    <a:pt x="3627" y="812"/>
                  </a:cubicBezTo>
                  <a:cubicBezTo>
                    <a:pt x="3667" y="904"/>
                    <a:pt x="3732" y="969"/>
                    <a:pt x="3824" y="995"/>
                  </a:cubicBezTo>
                  <a:cubicBezTo>
                    <a:pt x="3863" y="1008"/>
                    <a:pt x="3902" y="1008"/>
                    <a:pt x="3929" y="1021"/>
                  </a:cubicBezTo>
                  <a:cubicBezTo>
                    <a:pt x="4007" y="1034"/>
                    <a:pt x="4086" y="1008"/>
                    <a:pt x="4138" y="969"/>
                  </a:cubicBezTo>
                  <a:cubicBezTo>
                    <a:pt x="4164" y="943"/>
                    <a:pt x="4190" y="930"/>
                    <a:pt x="4217" y="917"/>
                  </a:cubicBezTo>
                  <a:cubicBezTo>
                    <a:pt x="4217" y="890"/>
                    <a:pt x="4204" y="877"/>
                    <a:pt x="4204" y="851"/>
                  </a:cubicBezTo>
                  <a:cubicBezTo>
                    <a:pt x="4151" y="746"/>
                    <a:pt x="4138" y="629"/>
                    <a:pt x="4151" y="511"/>
                  </a:cubicBezTo>
                  <a:cubicBezTo>
                    <a:pt x="4177" y="406"/>
                    <a:pt x="4204" y="314"/>
                    <a:pt x="4243" y="223"/>
                  </a:cubicBezTo>
                  <a:cubicBezTo>
                    <a:pt x="4256" y="157"/>
                    <a:pt x="4321" y="118"/>
                    <a:pt x="4387" y="131"/>
                  </a:cubicBezTo>
                  <a:cubicBezTo>
                    <a:pt x="4439" y="118"/>
                    <a:pt x="4492" y="131"/>
                    <a:pt x="4544" y="157"/>
                  </a:cubicBezTo>
                  <a:cubicBezTo>
                    <a:pt x="4570" y="170"/>
                    <a:pt x="4583" y="183"/>
                    <a:pt x="4596" y="210"/>
                  </a:cubicBezTo>
                  <a:cubicBezTo>
                    <a:pt x="4622" y="262"/>
                    <a:pt x="4636" y="327"/>
                    <a:pt x="4636" y="406"/>
                  </a:cubicBezTo>
                  <a:cubicBezTo>
                    <a:pt x="4622" y="576"/>
                    <a:pt x="4544" y="746"/>
                    <a:pt x="4413" y="877"/>
                  </a:cubicBezTo>
                  <a:cubicBezTo>
                    <a:pt x="4400" y="890"/>
                    <a:pt x="4387" y="904"/>
                    <a:pt x="4374" y="930"/>
                  </a:cubicBezTo>
                  <a:cubicBezTo>
                    <a:pt x="4387" y="956"/>
                    <a:pt x="4413" y="982"/>
                    <a:pt x="4452" y="1008"/>
                  </a:cubicBezTo>
                  <a:cubicBezTo>
                    <a:pt x="4518" y="1074"/>
                    <a:pt x="4609" y="1087"/>
                    <a:pt x="4688" y="1048"/>
                  </a:cubicBezTo>
                  <a:cubicBezTo>
                    <a:pt x="4753" y="1021"/>
                    <a:pt x="4806" y="982"/>
                    <a:pt x="4845" y="917"/>
                  </a:cubicBezTo>
                  <a:cubicBezTo>
                    <a:pt x="4858" y="904"/>
                    <a:pt x="4858" y="877"/>
                    <a:pt x="4845" y="864"/>
                  </a:cubicBezTo>
                  <a:cubicBezTo>
                    <a:pt x="4793" y="773"/>
                    <a:pt x="4780" y="655"/>
                    <a:pt x="4780" y="550"/>
                  </a:cubicBezTo>
                  <a:cubicBezTo>
                    <a:pt x="4793" y="445"/>
                    <a:pt x="4806" y="354"/>
                    <a:pt x="4832" y="249"/>
                  </a:cubicBezTo>
                  <a:cubicBezTo>
                    <a:pt x="4845" y="197"/>
                    <a:pt x="4858" y="144"/>
                    <a:pt x="4884" y="105"/>
                  </a:cubicBezTo>
                  <a:cubicBezTo>
                    <a:pt x="4924" y="53"/>
                    <a:pt x="4976" y="39"/>
                    <a:pt x="5028" y="53"/>
                  </a:cubicBezTo>
                  <a:cubicBezTo>
                    <a:pt x="5081" y="53"/>
                    <a:pt x="5094" y="92"/>
                    <a:pt x="5107" y="144"/>
                  </a:cubicBezTo>
                  <a:cubicBezTo>
                    <a:pt x="5133" y="210"/>
                    <a:pt x="5146" y="288"/>
                    <a:pt x="5146" y="367"/>
                  </a:cubicBezTo>
                  <a:cubicBezTo>
                    <a:pt x="5133" y="380"/>
                    <a:pt x="5133" y="393"/>
                    <a:pt x="5146" y="406"/>
                  </a:cubicBezTo>
                  <a:cubicBezTo>
                    <a:pt x="5146" y="550"/>
                    <a:pt x="5120" y="707"/>
                    <a:pt x="5041" y="838"/>
                  </a:cubicBezTo>
                  <a:cubicBezTo>
                    <a:pt x="5041" y="851"/>
                    <a:pt x="5028" y="864"/>
                    <a:pt x="5028" y="877"/>
                  </a:cubicBezTo>
                  <a:cubicBezTo>
                    <a:pt x="5028" y="877"/>
                    <a:pt x="5028" y="890"/>
                    <a:pt x="5028" y="890"/>
                  </a:cubicBezTo>
                  <a:cubicBezTo>
                    <a:pt x="5054" y="917"/>
                    <a:pt x="5094" y="943"/>
                    <a:pt x="5133" y="956"/>
                  </a:cubicBezTo>
                  <a:cubicBezTo>
                    <a:pt x="5212" y="969"/>
                    <a:pt x="5290" y="969"/>
                    <a:pt x="5382" y="969"/>
                  </a:cubicBezTo>
                  <a:cubicBezTo>
                    <a:pt x="5434" y="969"/>
                    <a:pt x="5487" y="943"/>
                    <a:pt x="5526" y="904"/>
                  </a:cubicBezTo>
                  <a:lnTo>
                    <a:pt x="5526" y="890"/>
                  </a:lnTo>
                  <a:cubicBezTo>
                    <a:pt x="5500" y="838"/>
                    <a:pt x="5487" y="773"/>
                    <a:pt x="5500" y="720"/>
                  </a:cubicBezTo>
                  <a:lnTo>
                    <a:pt x="5500" y="550"/>
                  </a:lnTo>
                  <a:cubicBezTo>
                    <a:pt x="5500" y="498"/>
                    <a:pt x="5500" y="445"/>
                    <a:pt x="5513" y="380"/>
                  </a:cubicBezTo>
                  <a:cubicBezTo>
                    <a:pt x="5513" y="341"/>
                    <a:pt x="5526" y="314"/>
                    <a:pt x="5552" y="275"/>
                  </a:cubicBezTo>
                  <a:cubicBezTo>
                    <a:pt x="5565" y="249"/>
                    <a:pt x="5591" y="223"/>
                    <a:pt x="5604" y="197"/>
                  </a:cubicBezTo>
                  <a:cubicBezTo>
                    <a:pt x="5631" y="144"/>
                    <a:pt x="5683" y="131"/>
                    <a:pt x="5735" y="157"/>
                  </a:cubicBezTo>
                  <a:cubicBezTo>
                    <a:pt x="5748" y="170"/>
                    <a:pt x="5775" y="183"/>
                    <a:pt x="5788" y="210"/>
                  </a:cubicBezTo>
                  <a:cubicBezTo>
                    <a:pt x="5827" y="249"/>
                    <a:pt x="5840" y="301"/>
                    <a:pt x="5840" y="367"/>
                  </a:cubicBezTo>
                  <a:cubicBezTo>
                    <a:pt x="5840" y="432"/>
                    <a:pt x="5840" y="498"/>
                    <a:pt x="5814" y="563"/>
                  </a:cubicBezTo>
                  <a:cubicBezTo>
                    <a:pt x="5801" y="589"/>
                    <a:pt x="5788" y="615"/>
                    <a:pt x="5788" y="655"/>
                  </a:cubicBezTo>
                  <a:cubicBezTo>
                    <a:pt x="5775" y="733"/>
                    <a:pt x="5748" y="812"/>
                    <a:pt x="5696" y="890"/>
                  </a:cubicBezTo>
                  <a:cubicBezTo>
                    <a:pt x="5696" y="904"/>
                    <a:pt x="5696" y="904"/>
                    <a:pt x="5683" y="917"/>
                  </a:cubicBezTo>
                  <a:cubicBezTo>
                    <a:pt x="5709" y="1008"/>
                    <a:pt x="5801" y="1061"/>
                    <a:pt x="5892" y="1074"/>
                  </a:cubicBezTo>
                  <a:lnTo>
                    <a:pt x="5984" y="1074"/>
                  </a:lnTo>
                  <a:cubicBezTo>
                    <a:pt x="6063" y="1074"/>
                    <a:pt x="6141" y="1034"/>
                    <a:pt x="6194" y="982"/>
                  </a:cubicBezTo>
                  <a:cubicBezTo>
                    <a:pt x="6220" y="956"/>
                    <a:pt x="6233" y="930"/>
                    <a:pt x="6259" y="904"/>
                  </a:cubicBezTo>
                  <a:cubicBezTo>
                    <a:pt x="6220" y="773"/>
                    <a:pt x="6207" y="642"/>
                    <a:pt x="6246" y="511"/>
                  </a:cubicBezTo>
                  <a:lnTo>
                    <a:pt x="6246" y="445"/>
                  </a:lnTo>
                  <a:cubicBezTo>
                    <a:pt x="6246" y="432"/>
                    <a:pt x="6246" y="406"/>
                    <a:pt x="6259" y="380"/>
                  </a:cubicBezTo>
                  <a:cubicBezTo>
                    <a:pt x="6285" y="341"/>
                    <a:pt x="6298" y="288"/>
                    <a:pt x="6311" y="236"/>
                  </a:cubicBezTo>
                  <a:cubicBezTo>
                    <a:pt x="6338" y="170"/>
                    <a:pt x="6429" y="144"/>
                    <a:pt x="6482" y="197"/>
                  </a:cubicBezTo>
                  <a:cubicBezTo>
                    <a:pt x="6495" y="210"/>
                    <a:pt x="6495" y="223"/>
                    <a:pt x="6508" y="249"/>
                  </a:cubicBezTo>
                  <a:cubicBezTo>
                    <a:pt x="6547" y="314"/>
                    <a:pt x="6560" y="393"/>
                    <a:pt x="6560" y="471"/>
                  </a:cubicBezTo>
                  <a:cubicBezTo>
                    <a:pt x="6560" y="550"/>
                    <a:pt x="6547" y="615"/>
                    <a:pt x="6547" y="681"/>
                  </a:cubicBezTo>
                  <a:cubicBezTo>
                    <a:pt x="6521" y="733"/>
                    <a:pt x="6495" y="786"/>
                    <a:pt x="6468" y="825"/>
                  </a:cubicBezTo>
                  <a:cubicBezTo>
                    <a:pt x="6442" y="851"/>
                    <a:pt x="6429" y="877"/>
                    <a:pt x="6403" y="890"/>
                  </a:cubicBezTo>
                  <a:cubicBezTo>
                    <a:pt x="6442" y="995"/>
                    <a:pt x="6547" y="1048"/>
                    <a:pt x="6652" y="1008"/>
                  </a:cubicBezTo>
                  <a:cubicBezTo>
                    <a:pt x="6678" y="995"/>
                    <a:pt x="6704" y="969"/>
                    <a:pt x="6743" y="956"/>
                  </a:cubicBezTo>
                  <a:cubicBezTo>
                    <a:pt x="6770" y="956"/>
                    <a:pt x="6783" y="943"/>
                    <a:pt x="6809" y="930"/>
                  </a:cubicBezTo>
                  <a:cubicBezTo>
                    <a:pt x="6861" y="917"/>
                    <a:pt x="6900" y="877"/>
                    <a:pt x="6927" y="838"/>
                  </a:cubicBezTo>
                  <a:cubicBezTo>
                    <a:pt x="6914" y="720"/>
                    <a:pt x="6900" y="615"/>
                    <a:pt x="6914" y="511"/>
                  </a:cubicBezTo>
                  <a:cubicBezTo>
                    <a:pt x="6914" y="419"/>
                    <a:pt x="6927" y="341"/>
                    <a:pt x="6953" y="262"/>
                  </a:cubicBezTo>
                  <a:cubicBezTo>
                    <a:pt x="6979" y="223"/>
                    <a:pt x="6992" y="197"/>
                    <a:pt x="7018" y="170"/>
                  </a:cubicBezTo>
                  <a:cubicBezTo>
                    <a:pt x="7058" y="118"/>
                    <a:pt x="7110" y="92"/>
                    <a:pt x="7175" y="105"/>
                  </a:cubicBezTo>
                  <a:cubicBezTo>
                    <a:pt x="7202" y="105"/>
                    <a:pt x="7215" y="118"/>
                    <a:pt x="7228" y="144"/>
                  </a:cubicBezTo>
                  <a:cubicBezTo>
                    <a:pt x="7254" y="170"/>
                    <a:pt x="7254" y="210"/>
                    <a:pt x="7267" y="249"/>
                  </a:cubicBezTo>
                  <a:lnTo>
                    <a:pt x="7267" y="445"/>
                  </a:lnTo>
                  <a:cubicBezTo>
                    <a:pt x="7267" y="458"/>
                    <a:pt x="7267" y="471"/>
                    <a:pt x="7267" y="498"/>
                  </a:cubicBezTo>
                  <a:lnTo>
                    <a:pt x="7215" y="655"/>
                  </a:lnTo>
                  <a:cubicBezTo>
                    <a:pt x="7215" y="668"/>
                    <a:pt x="7202" y="681"/>
                    <a:pt x="7202" y="694"/>
                  </a:cubicBezTo>
                  <a:cubicBezTo>
                    <a:pt x="7136" y="746"/>
                    <a:pt x="7123" y="812"/>
                    <a:pt x="7084" y="864"/>
                  </a:cubicBezTo>
                  <a:cubicBezTo>
                    <a:pt x="7097" y="917"/>
                    <a:pt x="7123" y="956"/>
                    <a:pt x="7162" y="995"/>
                  </a:cubicBezTo>
                  <a:cubicBezTo>
                    <a:pt x="7175" y="995"/>
                    <a:pt x="7202" y="1008"/>
                    <a:pt x="7215" y="1008"/>
                  </a:cubicBezTo>
                  <a:lnTo>
                    <a:pt x="7241" y="1008"/>
                  </a:lnTo>
                  <a:cubicBezTo>
                    <a:pt x="7267" y="1021"/>
                    <a:pt x="7293" y="1048"/>
                    <a:pt x="7333" y="1034"/>
                  </a:cubicBezTo>
                  <a:cubicBezTo>
                    <a:pt x="7372" y="1021"/>
                    <a:pt x="7411" y="982"/>
                    <a:pt x="7437" y="943"/>
                  </a:cubicBezTo>
                  <a:cubicBezTo>
                    <a:pt x="7398" y="877"/>
                    <a:pt x="7385" y="799"/>
                    <a:pt x="7398" y="720"/>
                  </a:cubicBezTo>
                  <a:lnTo>
                    <a:pt x="7398" y="511"/>
                  </a:lnTo>
                  <a:cubicBezTo>
                    <a:pt x="7398" y="445"/>
                    <a:pt x="7411" y="393"/>
                    <a:pt x="7424" y="327"/>
                  </a:cubicBezTo>
                  <a:cubicBezTo>
                    <a:pt x="7437" y="301"/>
                    <a:pt x="7450" y="262"/>
                    <a:pt x="7477" y="249"/>
                  </a:cubicBezTo>
                  <a:cubicBezTo>
                    <a:pt x="7516" y="197"/>
                    <a:pt x="7581" y="197"/>
                    <a:pt x="7621" y="249"/>
                  </a:cubicBezTo>
                  <a:cubicBezTo>
                    <a:pt x="7673" y="275"/>
                    <a:pt x="7699" y="341"/>
                    <a:pt x="7699" y="393"/>
                  </a:cubicBezTo>
                  <a:cubicBezTo>
                    <a:pt x="7699" y="471"/>
                    <a:pt x="7699" y="537"/>
                    <a:pt x="7673" y="615"/>
                  </a:cubicBezTo>
                  <a:cubicBezTo>
                    <a:pt x="7660" y="694"/>
                    <a:pt x="7647" y="773"/>
                    <a:pt x="7621" y="851"/>
                  </a:cubicBezTo>
                  <a:cubicBezTo>
                    <a:pt x="7621" y="877"/>
                    <a:pt x="7594" y="904"/>
                    <a:pt x="7581" y="930"/>
                  </a:cubicBezTo>
                  <a:cubicBezTo>
                    <a:pt x="7594" y="956"/>
                    <a:pt x="7607" y="982"/>
                    <a:pt x="7621" y="995"/>
                  </a:cubicBezTo>
                  <a:cubicBezTo>
                    <a:pt x="7647" y="1021"/>
                    <a:pt x="7673" y="1034"/>
                    <a:pt x="7712" y="1034"/>
                  </a:cubicBezTo>
                  <a:cubicBezTo>
                    <a:pt x="7725" y="1034"/>
                    <a:pt x="7751" y="1034"/>
                    <a:pt x="7765" y="1034"/>
                  </a:cubicBezTo>
                  <a:cubicBezTo>
                    <a:pt x="7830" y="1048"/>
                    <a:pt x="7896" y="1021"/>
                    <a:pt x="7948" y="982"/>
                  </a:cubicBezTo>
                  <a:cubicBezTo>
                    <a:pt x="7961" y="969"/>
                    <a:pt x="7974" y="969"/>
                    <a:pt x="7974" y="956"/>
                  </a:cubicBezTo>
                  <a:lnTo>
                    <a:pt x="8118" y="773"/>
                  </a:lnTo>
                  <a:cubicBezTo>
                    <a:pt x="8118" y="668"/>
                    <a:pt x="8118" y="550"/>
                    <a:pt x="8118" y="445"/>
                  </a:cubicBezTo>
                  <a:cubicBezTo>
                    <a:pt x="8131" y="380"/>
                    <a:pt x="8144" y="314"/>
                    <a:pt x="8157" y="249"/>
                  </a:cubicBezTo>
                  <a:cubicBezTo>
                    <a:pt x="8157" y="223"/>
                    <a:pt x="8184" y="197"/>
                    <a:pt x="8197" y="170"/>
                  </a:cubicBezTo>
                  <a:cubicBezTo>
                    <a:pt x="8210" y="157"/>
                    <a:pt x="8223" y="144"/>
                    <a:pt x="8249" y="144"/>
                  </a:cubicBezTo>
                  <a:lnTo>
                    <a:pt x="8328" y="144"/>
                  </a:lnTo>
                  <a:cubicBezTo>
                    <a:pt x="8380" y="144"/>
                    <a:pt x="8432" y="170"/>
                    <a:pt x="8458" y="223"/>
                  </a:cubicBezTo>
                  <a:cubicBezTo>
                    <a:pt x="8458" y="223"/>
                    <a:pt x="8458" y="236"/>
                    <a:pt x="8472" y="249"/>
                  </a:cubicBezTo>
                  <a:cubicBezTo>
                    <a:pt x="8472" y="262"/>
                    <a:pt x="8472" y="288"/>
                    <a:pt x="8472" y="301"/>
                  </a:cubicBezTo>
                  <a:cubicBezTo>
                    <a:pt x="8458" y="432"/>
                    <a:pt x="8419" y="563"/>
                    <a:pt x="8341" y="668"/>
                  </a:cubicBezTo>
                  <a:cubicBezTo>
                    <a:pt x="8341" y="681"/>
                    <a:pt x="8328" y="694"/>
                    <a:pt x="8314" y="694"/>
                  </a:cubicBezTo>
                  <a:cubicBezTo>
                    <a:pt x="8314" y="707"/>
                    <a:pt x="8262" y="760"/>
                    <a:pt x="8275" y="799"/>
                  </a:cubicBezTo>
                  <a:cubicBezTo>
                    <a:pt x="8275" y="851"/>
                    <a:pt x="8301" y="917"/>
                    <a:pt x="8341" y="969"/>
                  </a:cubicBezTo>
                  <a:cubicBezTo>
                    <a:pt x="8406" y="1061"/>
                    <a:pt x="8537" y="1074"/>
                    <a:pt x="8629" y="995"/>
                  </a:cubicBezTo>
                  <a:cubicBezTo>
                    <a:pt x="8681" y="956"/>
                    <a:pt x="8733" y="904"/>
                    <a:pt x="8773" y="851"/>
                  </a:cubicBezTo>
                  <a:lnTo>
                    <a:pt x="8773" y="786"/>
                  </a:lnTo>
                  <a:cubicBezTo>
                    <a:pt x="8760" y="681"/>
                    <a:pt x="8773" y="563"/>
                    <a:pt x="8812" y="458"/>
                  </a:cubicBezTo>
                  <a:cubicBezTo>
                    <a:pt x="8812" y="445"/>
                    <a:pt x="8825" y="432"/>
                    <a:pt x="8825" y="419"/>
                  </a:cubicBezTo>
                  <a:cubicBezTo>
                    <a:pt x="8825" y="354"/>
                    <a:pt x="8851" y="301"/>
                    <a:pt x="8877" y="236"/>
                  </a:cubicBezTo>
                  <a:cubicBezTo>
                    <a:pt x="8904" y="197"/>
                    <a:pt x="8943" y="157"/>
                    <a:pt x="8995" y="170"/>
                  </a:cubicBezTo>
                  <a:cubicBezTo>
                    <a:pt x="9035" y="170"/>
                    <a:pt x="9074" y="197"/>
                    <a:pt x="9087" y="236"/>
                  </a:cubicBezTo>
                  <a:cubicBezTo>
                    <a:pt x="9126" y="341"/>
                    <a:pt x="9126" y="432"/>
                    <a:pt x="9113" y="537"/>
                  </a:cubicBezTo>
                  <a:cubicBezTo>
                    <a:pt x="9113" y="537"/>
                    <a:pt x="9113" y="550"/>
                    <a:pt x="9113" y="550"/>
                  </a:cubicBezTo>
                  <a:cubicBezTo>
                    <a:pt x="9087" y="629"/>
                    <a:pt x="9048" y="707"/>
                    <a:pt x="8995" y="786"/>
                  </a:cubicBezTo>
                  <a:cubicBezTo>
                    <a:pt x="8995" y="799"/>
                    <a:pt x="8982" y="812"/>
                    <a:pt x="8969" y="825"/>
                  </a:cubicBezTo>
                  <a:cubicBezTo>
                    <a:pt x="8930" y="864"/>
                    <a:pt x="8930" y="917"/>
                    <a:pt x="8956" y="969"/>
                  </a:cubicBezTo>
                  <a:cubicBezTo>
                    <a:pt x="8982" y="1048"/>
                    <a:pt x="9074" y="1087"/>
                    <a:pt x="9165" y="1074"/>
                  </a:cubicBezTo>
                  <a:cubicBezTo>
                    <a:pt x="9231" y="1061"/>
                    <a:pt x="9296" y="1034"/>
                    <a:pt x="9362" y="995"/>
                  </a:cubicBezTo>
                  <a:cubicBezTo>
                    <a:pt x="9349" y="982"/>
                    <a:pt x="9349" y="969"/>
                    <a:pt x="9336" y="956"/>
                  </a:cubicBezTo>
                  <a:cubicBezTo>
                    <a:pt x="9323" y="917"/>
                    <a:pt x="9309" y="890"/>
                    <a:pt x="9309" y="851"/>
                  </a:cubicBezTo>
                  <a:cubicBezTo>
                    <a:pt x="9309" y="799"/>
                    <a:pt x="9283" y="760"/>
                    <a:pt x="9283" y="720"/>
                  </a:cubicBezTo>
                  <a:cubicBezTo>
                    <a:pt x="9283" y="615"/>
                    <a:pt x="9296" y="511"/>
                    <a:pt x="9323" y="419"/>
                  </a:cubicBezTo>
                  <a:cubicBezTo>
                    <a:pt x="9349" y="327"/>
                    <a:pt x="9388" y="249"/>
                    <a:pt x="9453" y="197"/>
                  </a:cubicBezTo>
                  <a:cubicBezTo>
                    <a:pt x="9506" y="144"/>
                    <a:pt x="9571" y="131"/>
                    <a:pt x="9637" y="170"/>
                  </a:cubicBezTo>
                  <a:cubicBezTo>
                    <a:pt x="9676" y="183"/>
                    <a:pt x="9715" y="223"/>
                    <a:pt x="9702" y="262"/>
                  </a:cubicBezTo>
                  <a:lnTo>
                    <a:pt x="9702" y="563"/>
                  </a:lnTo>
                  <a:cubicBezTo>
                    <a:pt x="9702" y="589"/>
                    <a:pt x="9702" y="615"/>
                    <a:pt x="9689" y="642"/>
                  </a:cubicBezTo>
                  <a:cubicBezTo>
                    <a:pt x="9689" y="655"/>
                    <a:pt x="9689" y="681"/>
                    <a:pt x="9689" y="694"/>
                  </a:cubicBezTo>
                  <a:cubicBezTo>
                    <a:pt x="9689" y="746"/>
                    <a:pt x="9676" y="786"/>
                    <a:pt x="9650" y="825"/>
                  </a:cubicBezTo>
                  <a:cubicBezTo>
                    <a:pt x="9637" y="838"/>
                    <a:pt x="9637" y="851"/>
                    <a:pt x="9637" y="864"/>
                  </a:cubicBezTo>
                  <a:cubicBezTo>
                    <a:pt x="9624" y="917"/>
                    <a:pt x="9611" y="969"/>
                    <a:pt x="9558" y="1008"/>
                  </a:cubicBezTo>
                  <a:cubicBezTo>
                    <a:pt x="9558" y="1008"/>
                    <a:pt x="9545" y="1021"/>
                    <a:pt x="9532" y="1034"/>
                  </a:cubicBezTo>
                  <a:cubicBezTo>
                    <a:pt x="9571" y="1087"/>
                    <a:pt x="9611" y="1113"/>
                    <a:pt x="9650" y="1139"/>
                  </a:cubicBezTo>
                  <a:cubicBezTo>
                    <a:pt x="9702" y="1165"/>
                    <a:pt x="9768" y="1165"/>
                    <a:pt x="9820" y="1126"/>
                  </a:cubicBezTo>
                  <a:cubicBezTo>
                    <a:pt x="9872" y="1100"/>
                    <a:pt x="9938" y="1048"/>
                    <a:pt x="9977" y="995"/>
                  </a:cubicBezTo>
                  <a:cubicBezTo>
                    <a:pt x="10003" y="969"/>
                    <a:pt x="10016" y="943"/>
                    <a:pt x="10003" y="917"/>
                  </a:cubicBezTo>
                  <a:cubicBezTo>
                    <a:pt x="9990" y="864"/>
                    <a:pt x="9977" y="825"/>
                    <a:pt x="9990" y="773"/>
                  </a:cubicBezTo>
                  <a:lnTo>
                    <a:pt x="9990" y="550"/>
                  </a:lnTo>
                  <a:cubicBezTo>
                    <a:pt x="9990" y="458"/>
                    <a:pt x="10003" y="380"/>
                    <a:pt x="10030" y="288"/>
                  </a:cubicBezTo>
                  <a:cubicBezTo>
                    <a:pt x="10030" y="288"/>
                    <a:pt x="10030" y="288"/>
                    <a:pt x="10030" y="275"/>
                  </a:cubicBezTo>
                  <a:cubicBezTo>
                    <a:pt x="10056" y="210"/>
                    <a:pt x="10134" y="183"/>
                    <a:pt x="10200" y="223"/>
                  </a:cubicBezTo>
                  <a:cubicBezTo>
                    <a:pt x="10239" y="249"/>
                    <a:pt x="10278" y="288"/>
                    <a:pt x="10304" y="327"/>
                  </a:cubicBezTo>
                  <a:cubicBezTo>
                    <a:pt x="10318" y="354"/>
                    <a:pt x="10331" y="367"/>
                    <a:pt x="10331" y="393"/>
                  </a:cubicBezTo>
                  <a:lnTo>
                    <a:pt x="10331" y="563"/>
                  </a:lnTo>
                  <a:cubicBezTo>
                    <a:pt x="10331" y="576"/>
                    <a:pt x="10331" y="589"/>
                    <a:pt x="10331" y="602"/>
                  </a:cubicBezTo>
                  <a:cubicBezTo>
                    <a:pt x="10304" y="681"/>
                    <a:pt x="10265" y="746"/>
                    <a:pt x="10226" y="825"/>
                  </a:cubicBezTo>
                  <a:cubicBezTo>
                    <a:pt x="10187" y="864"/>
                    <a:pt x="10160" y="917"/>
                    <a:pt x="10134" y="969"/>
                  </a:cubicBezTo>
                  <a:cubicBezTo>
                    <a:pt x="10160" y="1034"/>
                    <a:pt x="10200" y="1100"/>
                    <a:pt x="10252" y="1126"/>
                  </a:cubicBezTo>
                  <a:cubicBezTo>
                    <a:pt x="10278" y="1152"/>
                    <a:pt x="10304" y="1152"/>
                    <a:pt x="10318" y="1152"/>
                  </a:cubicBezTo>
                  <a:lnTo>
                    <a:pt x="10488" y="1152"/>
                  </a:lnTo>
                  <a:cubicBezTo>
                    <a:pt x="10501" y="1152"/>
                    <a:pt x="10527" y="1152"/>
                    <a:pt x="10540" y="1139"/>
                  </a:cubicBezTo>
                  <a:cubicBezTo>
                    <a:pt x="10619" y="1087"/>
                    <a:pt x="10684" y="1034"/>
                    <a:pt x="10750" y="969"/>
                  </a:cubicBezTo>
                  <a:cubicBezTo>
                    <a:pt x="10776" y="943"/>
                    <a:pt x="10789" y="904"/>
                    <a:pt x="10789" y="851"/>
                  </a:cubicBezTo>
                  <a:lnTo>
                    <a:pt x="10789" y="458"/>
                  </a:lnTo>
                  <a:cubicBezTo>
                    <a:pt x="10789" y="419"/>
                    <a:pt x="10802" y="367"/>
                    <a:pt x="10815" y="314"/>
                  </a:cubicBezTo>
                  <a:cubicBezTo>
                    <a:pt x="10841" y="249"/>
                    <a:pt x="10907" y="197"/>
                    <a:pt x="10985" y="197"/>
                  </a:cubicBezTo>
                  <a:lnTo>
                    <a:pt x="11077" y="197"/>
                  </a:lnTo>
                  <a:cubicBezTo>
                    <a:pt x="11155" y="210"/>
                    <a:pt x="11221" y="288"/>
                    <a:pt x="11208" y="367"/>
                  </a:cubicBezTo>
                  <a:cubicBezTo>
                    <a:pt x="11208" y="380"/>
                    <a:pt x="11208" y="406"/>
                    <a:pt x="11195" y="419"/>
                  </a:cubicBezTo>
                  <a:cubicBezTo>
                    <a:pt x="11169" y="471"/>
                    <a:pt x="11155" y="511"/>
                    <a:pt x="11142" y="563"/>
                  </a:cubicBezTo>
                  <a:cubicBezTo>
                    <a:pt x="11142" y="576"/>
                    <a:pt x="11142" y="589"/>
                    <a:pt x="11129" y="589"/>
                  </a:cubicBezTo>
                  <a:cubicBezTo>
                    <a:pt x="11090" y="681"/>
                    <a:pt x="11038" y="786"/>
                    <a:pt x="10985" y="877"/>
                  </a:cubicBezTo>
                  <a:cubicBezTo>
                    <a:pt x="10972" y="904"/>
                    <a:pt x="10959" y="917"/>
                    <a:pt x="10933" y="943"/>
                  </a:cubicBezTo>
                  <a:cubicBezTo>
                    <a:pt x="10933" y="969"/>
                    <a:pt x="10946" y="995"/>
                    <a:pt x="10959" y="1008"/>
                  </a:cubicBezTo>
                  <a:cubicBezTo>
                    <a:pt x="11011" y="1048"/>
                    <a:pt x="11051" y="1087"/>
                    <a:pt x="11090" y="1113"/>
                  </a:cubicBezTo>
                  <a:cubicBezTo>
                    <a:pt x="11116" y="1126"/>
                    <a:pt x="11129" y="1126"/>
                    <a:pt x="11142" y="1113"/>
                  </a:cubicBezTo>
                  <a:lnTo>
                    <a:pt x="11378" y="1113"/>
                  </a:lnTo>
                  <a:cubicBezTo>
                    <a:pt x="11430" y="1113"/>
                    <a:pt x="11470" y="1100"/>
                    <a:pt x="11496" y="1048"/>
                  </a:cubicBezTo>
                  <a:cubicBezTo>
                    <a:pt x="11509" y="1034"/>
                    <a:pt x="11535" y="1008"/>
                    <a:pt x="11561" y="982"/>
                  </a:cubicBezTo>
                  <a:cubicBezTo>
                    <a:pt x="11587" y="969"/>
                    <a:pt x="11601" y="943"/>
                    <a:pt x="11587" y="917"/>
                  </a:cubicBezTo>
                  <a:cubicBezTo>
                    <a:pt x="11561" y="851"/>
                    <a:pt x="11548" y="773"/>
                    <a:pt x="11548" y="694"/>
                  </a:cubicBezTo>
                  <a:lnTo>
                    <a:pt x="11548" y="524"/>
                  </a:lnTo>
                  <a:cubicBezTo>
                    <a:pt x="11548" y="471"/>
                    <a:pt x="11561" y="419"/>
                    <a:pt x="11574" y="380"/>
                  </a:cubicBezTo>
                  <a:cubicBezTo>
                    <a:pt x="11574" y="354"/>
                    <a:pt x="11574" y="341"/>
                    <a:pt x="11574" y="314"/>
                  </a:cubicBezTo>
                  <a:cubicBezTo>
                    <a:pt x="11587" y="262"/>
                    <a:pt x="11627" y="210"/>
                    <a:pt x="11679" y="197"/>
                  </a:cubicBezTo>
                  <a:cubicBezTo>
                    <a:pt x="11705" y="197"/>
                    <a:pt x="11732" y="197"/>
                    <a:pt x="11745" y="210"/>
                  </a:cubicBezTo>
                  <a:cubicBezTo>
                    <a:pt x="11797" y="249"/>
                    <a:pt x="11849" y="288"/>
                    <a:pt x="11902" y="341"/>
                  </a:cubicBezTo>
                  <a:cubicBezTo>
                    <a:pt x="11941" y="380"/>
                    <a:pt x="11967" y="432"/>
                    <a:pt x="11967" y="485"/>
                  </a:cubicBezTo>
                  <a:cubicBezTo>
                    <a:pt x="11993" y="589"/>
                    <a:pt x="11954" y="681"/>
                    <a:pt x="11889" y="746"/>
                  </a:cubicBezTo>
                  <a:cubicBezTo>
                    <a:pt x="11876" y="746"/>
                    <a:pt x="11862" y="760"/>
                    <a:pt x="11862" y="773"/>
                  </a:cubicBezTo>
                  <a:lnTo>
                    <a:pt x="11758" y="930"/>
                  </a:lnTo>
                  <a:cubicBezTo>
                    <a:pt x="11745" y="943"/>
                    <a:pt x="11745" y="956"/>
                    <a:pt x="11745" y="956"/>
                  </a:cubicBezTo>
                  <a:cubicBezTo>
                    <a:pt x="11758" y="1008"/>
                    <a:pt x="11784" y="1048"/>
                    <a:pt x="11823" y="1074"/>
                  </a:cubicBezTo>
                  <a:cubicBezTo>
                    <a:pt x="11836" y="1087"/>
                    <a:pt x="11862" y="1087"/>
                    <a:pt x="11889" y="1087"/>
                  </a:cubicBezTo>
                  <a:cubicBezTo>
                    <a:pt x="11928" y="1087"/>
                    <a:pt x="11980" y="1087"/>
                    <a:pt x="12033" y="1087"/>
                  </a:cubicBezTo>
                  <a:cubicBezTo>
                    <a:pt x="12072" y="1087"/>
                    <a:pt x="12124" y="1074"/>
                    <a:pt x="12164" y="1048"/>
                  </a:cubicBezTo>
                  <a:cubicBezTo>
                    <a:pt x="12177" y="1034"/>
                    <a:pt x="12190" y="1034"/>
                    <a:pt x="12190" y="1021"/>
                  </a:cubicBezTo>
                  <a:lnTo>
                    <a:pt x="12268" y="930"/>
                  </a:lnTo>
                  <a:lnTo>
                    <a:pt x="12268" y="877"/>
                  </a:lnTo>
                  <a:lnTo>
                    <a:pt x="12268" y="419"/>
                  </a:lnTo>
                  <a:cubicBezTo>
                    <a:pt x="12268" y="380"/>
                    <a:pt x="12281" y="327"/>
                    <a:pt x="12294" y="301"/>
                  </a:cubicBezTo>
                  <a:cubicBezTo>
                    <a:pt x="12308" y="275"/>
                    <a:pt x="12321" y="249"/>
                    <a:pt x="12321" y="223"/>
                  </a:cubicBezTo>
                  <a:cubicBezTo>
                    <a:pt x="12334" y="197"/>
                    <a:pt x="12347" y="183"/>
                    <a:pt x="12360" y="170"/>
                  </a:cubicBezTo>
                  <a:cubicBezTo>
                    <a:pt x="12386" y="144"/>
                    <a:pt x="12425" y="144"/>
                    <a:pt x="12452" y="170"/>
                  </a:cubicBezTo>
                  <a:cubicBezTo>
                    <a:pt x="12478" y="183"/>
                    <a:pt x="12491" y="210"/>
                    <a:pt x="12491" y="236"/>
                  </a:cubicBezTo>
                  <a:cubicBezTo>
                    <a:pt x="12491" y="275"/>
                    <a:pt x="12504" y="314"/>
                    <a:pt x="12530" y="341"/>
                  </a:cubicBezTo>
                  <a:cubicBezTo>
                    <a:pt x="12530" y="367"/>
                    <a:pt x="12543" y="380"/>
                    <a:pt x="12543" y="406"/>
                  </a:cubicBezTo>
                  <a:lnTo>
                    <a:pt x="12543" y="629"/>
                  </a:lnTo>
                  <a:cubicBezTo>
                    <a:pt x="12543" y="655"/>
                    <a:pt x="12530" y="681"/>
                    <a:pt x="12530" y="707"/>
                  </a:cubicBezTo>
                  <a:lnTo>
                    <a:pt x="12530" y="707"/>
                  </a:lnTo>
                  <a:cubicBezTo>
                    <a:pt x="12517" y="812"/>
                    <a:pt x="12478" y="890"/>
                    <a:pt x="12412" y="969"/>
                  </a:cubicBezTo>
                  <a:cubicBezTo>
                    <a:pt x="12438" y="1008"/>
                    <a:pt x="12452" y="1061"/>
                    <a:pt x="12478" y="1100"/>
                  </a:cubicBezTo>
                  <a:cubicBezTo>
                    <a:pt x="12517" y="1139"/>
                    <a:pt x="12556" y="1152"/>
                    <a:pt x="12609" y="1139"/>
                  </a:cubicBezTo>
                  <a:lnTo>
                    <a:pt x="12622" y="1139"/>
                  </a:lnTo>
                  <a:cubicBezTo>
                    <a:pt x="12700" y="1126"/>
                    <a:pt x="12779" y="1087"/>
                    <a:pt x="12857" y="1048"/>
                  </a:cubicBezTo>
                  <a:cubicBezTo>
                    <a:pt x="12857" y="982"/>
                    <a:pt x="12844" y="917"/>
                    <a:pt x="12844" y="864"/>
                  </a:cubicBezTo>
                  <a:lnTo>
                    <a:pt x="12844" y="642"/>
                  </a:lnTo>
                  <a:cubicBezTo>
                    <a:pt x="12844" y="576"/>
                    <a:pt x="12857" y="537"/>
                    <a:pt x="12871" y="485"/>
                  </a:cubicBezTo>
                  <a:lnTo>
                    <a:pt x="12871" y="458"/>
                  </a:lnTo>
                  <a:cubicBezTo>
                    <a:pt x="12871" y="380"/>
                    <a:pt x="12897" y="301"/>
                    <a:pt x="12936" y="236"/>
                  </a:cubicBezTo>
                  <a:cubicBezTo>
                    <a:pt x="12949" y="183"/>
                    <a:pt x="13001" y="157"/>
                    <a:pt x="13054" y="183"/>
                  </a:cubicBezTo>
                  <a:cubicBezTo>
                    <a:pt x="13080" y="197"/>
                    <a:pt x="13119" y="223"/>
                    <a:pt x="13145" y="262"/>
                  </a:cubicBezTo>
                  <a:cubicBezTo>
                    <a:pt x="13172" y="301"/>
                    <a:pt x="13198" y="354"/>
                    <a:pt x="13224" y="393"/>
                  </a:cubicBezTo>
                  <a:cubicBezTo>
                    <a:pt x="13250" y="458"/>
                    <a:pt x="13276" y="511"/>
                    <a:pt x="13276" y="576"/>
                  </a:cubicBezTo>
                  <a:cubicBezTo>
                    <a:pt x="13276" y="589"/>
                    <a:pt x="13276" y="615"/>
                    <a:pt x="13276" y="629"/>
                  </a:cubicBezTo>
                  <a:cubicBezTo>
                    <a:pt x="13250" y="681"/>
                    <a:pt x="13237" y="720"/>
                    <a:pt x="13224" y="773"/>
                  </a:cubicBezTo>
                  <a:cubicBezTo>
                    <a:pt x="13185" y="851"/>
                    <a:pt x="13145" y="930"/>
                    <a:pt x="13093" y="982"/>
                  </a:cubicBezTo>
                  <a:cubicBezTo>
                    <a:pt x="13080" y="1008"/>
                    <a:pt x="13054" y="1034"/>
                    <a:pt x="13041" y="1061"/>
                  </a:cubicBezTo>
                  <a:cubicBezTo>
                    <a:pt x="13054" y="1087"/>
                    <a:pt x="13067" y="1126"/>
                    <a:pt x="13106" y="1139"/>
                  </a:cubicBezTo>
                  <a:cubicBezTo>
                    <a:pt x="13119" y="1152"/>
                    <a:pt x="13132" y="1152"/>
                    <a:pt x="13145" y="1165"/>
                  </a:cubicBezTo>
                  <a:cubicBezTo>
                    <a:pt x="13185" y="1192"/>
                    <a:pt x="13237" y="1192"/>
                    <a:pt x="13289" y="1165"/>
                  </a:cubicBezTo>
                  <a:cubicBezTo>
                    <a:pt x="13289" y="1165"/>
                    <a:pt x="13303" y="1152"/>
                    <a:pt x="13303" y="1152"/>
                  </a:cubicBezTo>
                  <a:cubicBezTo>
                    <a:pt x="13368" y="1126"/>
                    <a:pt x="13381" y="1087"/>
                    <a:pt x="13381" y="1034"/>
                  </a:cubicBezTo>
                  <a:lnTo>
                    <a:pt x="13381" y="760"/>
                  </a:lnTo>
                  <a:cubicBezTo>
                    <a:pt x="13381" y="681"/>
                    <a:pt x="13381" y="615"/>
                    <a:pt x="13407" y="550"/>
                  </a:cubicBezTo>
                  <a:cubicBezTo>
                    <a:pt x="13420" y="498"/>
                    <a:pt x="13460" y="458"/>
                    <a:pt x="13525" y="458"/>
                  </a:cubicBezTo>
                  <a:lnTo>
                    <a:pt x="13591" y="458"/>
                  </a:lnTo>
                  <a:cubicBezTo>
                    <a:pt x="13630" y="458"/>
                    <a:pt x="13656" y="485"/>
                    <a:pt x="13669" y="511"/>
                  </a:cubicBezTo>
                  <a:cubicBezTo>
                    <a:pt x="13695" y="550"/>
                    <a:pt x="13695" y="576"/>
                    <a:pt x="13695" y="615"/>
                  </a:cubicBezTo>
                  <a:lnTo>
                    <a:pt x="13695" y="799"/>
                  </a:lnTo>
                  <a:cubicBezTo>
                    <a:pt x="13695" y="838"/>
                    <a:pt x="13682" y="890"/>
                    <a:pt x="13669" y="943"/>
                  </a:cubicBezTo>
                  <a:cubicBezTo>
                    <a:pt x="13656" y="956"/>
                    <a:pt x="13656" y="969"/>
                    <a:pt x="13643" y="982"/>
                  </a:cubicBezTo>
                  <a:cubicBezTo>
                    <a:pt x="13604" y="1034"/>
                    <a:pt x="13564" y="1087"/>
                    <a:pt x="13538" y="1152"/>
                  </a:cubicBezTo>
                  <a:cubicBezTo>
                    <a:pt x="13564" y="1205"/>
                    <a:pt x="13630" y="1231"/>
                    <a:pt x="13695" y="1205"/>
                  </a:cubicBezTo>
                  <a:cubicBezTo>
                    <a:pt x="13708" y="1205"/>
                    <a:pt x="13735" y="1192"/>
                    <a:pt x="13761" y="1192"/>
                  </a:cubicBezTo>
                  <a:cubicBezTo>
                    <a:pt x="13787" y="1139"/>
                    <a:pt x="13826" y="1100"/>
                    <a:pt x="13866" y="1074"/>
                  </a:cubicBezTo>
                  <a:cubicBezTo>
                    <a:pt x="13905" y="1048"/>
                    <a:pt x="13944" y="1008"/>
                    <a:pt x="13983" y="969"/>
                  </a:cubicBezTo>
                  <a:cubicBezTo>
                    <a:pt x="13996" y="956"/>
                    <a:pt x="13996" y="930"/>
                    <a:pt x="13996" y="904"/>
                  </a:cubicBezTo>
                  <a:lnTo>
                    <a:pt x="13996" y="655"/>
                  </a:lnTo>
                  <a:cubicBezTo>
                    <a:pt x="13996" y="537"/>
                    <a:pt x="14023" y="432"/>
                    <a:pt x="14075" y="327"/>
                  </a:cubicBezTo>
                  <a:cubicBezTo>
                    <a:pt x="14088" y="314"/>
                    <a:pt x="14088" y="301"/>
                    <a:pt x="14101" y="288"/>
                  </a:cubicBezTo>
                  <a:cubicBezTo>
                    <a:pt x="14114" y="223"/>
                    <a:pt x="14167" y="170"/>
                    <a:pt x="14232" y="170"/>
                  </a:cubicBezTo>
                  <a:cubicBezTo>
                    <a:pt x="14284" y="157"/>
                    <a:pt x="14337" y="157"/>
                    <a:pt x="14402" y="170"/>
                  </a:cubicBezTo>
                  <a:cubicBezTo>
                    <a:pt x="14442" y="170"/>
                    <a:pt x="14481" y="210"/>
                    <a:pt x="14481" y="262"/>
                  </a:cubicBezTo>
                  <a:cubicBezTo>
                    <a:pt x="14494" y="327"/>
                    <a:pt x="14481" y="393"/>
                    <a:pt x="14455" y="445"/>
                  </a:cubicBezTo>
                  <a:cubicBezTo>
                    <a:pt x="14428" y="524"/>
                    <a:pt x="14402" y="589"/>
                    <a:pt x="14376" y="668"/>
                  </a:cubicBezTo>
                  <a:cubicBezTo>
                    <a:pt x="14363" y="733"/>
                    <a:pt x="14337" y="773"/>
                    <a:pt x="14298" y="812"/>
                  </a:cubicBezTo>
                  <a:cubicBezTo>
                    <a:pt x="14258" y="851"/>
                    <a:pt x="14232" y="890"/>
                    <a:pt x="14193" y="943"/>
                  </a:cubicBezTo>
                  <a:cubicBezTo>
                    <a:pt x="14193" y="956"/>
                    <a:pt x="14167" y="969"/>
                    <a:pt x="14154" y="982"/>
                  </a:cubicBezTo>
                  <a:cubicBezTo>
                    <a:pt x="14154" y="1034"/>
                    <a:pt x="14167" y="1087"/>
                    <a:pt x="14180" y="1139"/>
                  </a:cubicBezTo>
                  <a:cubicBezTo>
                    <a:pt x="14193" y="1165"/>
                    <a:pt x="14206" y="1178"/>
                    <a:pt x="14232" y="1178"/>
                  </a:cubicBezTo>
                  <a:cubicBezTo>
                    <a:pt x="14311" y="1192"/>
                    <a:pt x="14402" y="1178"/>
                    <a:pt x="14468" y="1152"/>
                  </a:cubicBezTo>
                  <a:cubicBezTo>
                    <a:pt x="14481" y="1152"/>
                    <a:pt x="14494" y="1139"/>
                    <a:pt x="14494" y="1139"/>
                  </a:cubicBezTo>
                  <a:cubicBezTo>
                    <a:pt x="14520" y="1113"/>
                    <a:pt x="14533" y="1087"/>
                    <a:pt x="14559" y="1074"/>
                  </a:cubicBezTo>
                  <a:cubicBezTo>
                    <a:pt x="14599" y="1048"/>
                    <a:pt x="14625" y="1008"/>
                    <a:pt x="14625" y="969"/>
                  </a:cubicBezTo>
                  <a:cubicBezTo>
                    <a:pt x="14625" y="943"/>
                    <a:pt x="14625" y="930"/>
                    <a:pt x="14625" y="904"/>
                  </a:cubicBezTo>
                  <a:cubicBezTo>
                    <a:pt x="14638" y="904"/>
                    <a:pt x="14638" y="890"/>
                    <a:pt x="14625" y="890"/>
                  </a:cubicBezTo>
                  <a:cubicBezTo>
                    <a:pt x="14651" y="786"/>
                    <a:pt x="14690" y="694"/>
                    <a:pt x="14730" y="602"/>
                  </a:cubicBezTo>
                  <a:cubicBezTo>
                    <a:pt x="14769" y="550"/>
                    <a:pt x="14808" y="511"/>
                    <a:pt x="14861" y="471"/>
                  </a:cubicBezTo>
                  <a:cubicBezTo>
                    <a:pt x="14874" y="458"/>
                    <a:pt x="14900" y="445"/>
                    <a:pt x="14913" y="432"/>
                  </a:cubicBezTo>
                  <a:cubicBezTo>
                    <a:pt x="14965" y="380"/>
                    <a:pt x="15044" y="367"/>
                    <a:pt x="15122" y="380"/>
                  </a:cubicBezTo>
                  <a:cubicBezTo>
                    <a:pt x="15162" y="380"/>
                    <a:pt x="15175" y="406"/>
                    <a:pt x="15175" y="432"/>
                  </a:cubicBezTo>
                  <a:cubicBezTo>
                    <a:pt x="15201" y="524"/>
                    <a:pt x="15175" y="602"/>
                    <a:pt x="15109" y="655"/>
                  </a:cubicBezTo>
                  <a:cubicBezTo>
                    <a:pt x="15044" y="720"/>
                    <a:pt x="14991" y="786"/>
                    <a:pt x="14939" y="851"/>
                  </a:cubicBezTo>
                  <a:cubicBezTo>
                    <a:pt x="14913" y="877"/>
                    <a:pt x="14887" y="917"/>
                    <a:pt x="14861" y="943"/>
                  </a:cubicBezTo>
                  <a:cubicBezTo>
                    <a:pt x="14847" y="956"/>
                    <a:pt x="14834" y="969"/>
                    <a:pt x="14821" y="982"/>
                  </a:cubicBezTo>
                  <a:cubicBezTo>
                    <a:pt x="14795" y="1021"/>
                    <a:pt x="14743" y="1061"/>
                    <a:pt x="14743" y="1113"/>
                  </a:cubicBezTo>
                  <a:cubicBezTo>
                    <a:pt x="14730" y="1192"/>
                    <a:pt x="14743" y="1270"/>
                    <a:pt x="14769" y="1336"/>
                  </a:cubicBezTo>
                  <a:cubicBezTo>
                    <a:pt x="14821" y="1336"/>
                    <a:pt x="14861" y="1336"/>
                    <a:pt x="14900" y="1336"/>
                  </a:cubicBezTo>
                  <a:cubicBezTo>
                    <a:pt x="14913" y="1322"/>
                    <a:pt x="14926" y="1296"/>
                    <a:pt x="14926" y="1283"/>
                  </a:cubicBezTo>
                  <a:cubicBezTo>
                    <a:pt x="14991" y="1192"/>
                    <a:pt x="15057" y="1100"/>
                    <a:pt x="15135" y="1021"/>
                  </a:cubicBezTo>
                  <a:cubicBezTo>
                    <a:pt x="15214" y="943"/>
                    <a:pt x="15293" y="877"/>
                    <a:pt x="15384" y="812"/>
                  </a:cubicBezTo>
                  <a:cubicBezTo>
                    <a:pt x="15437" y="773"/>
                    <a:pt x="15515" y="760"/>
                    <a:pt x="15594" y="786"/>
                  </a:cubicBezTo>
                  <a:cubicBezTo>
                    <a:pt x="15620" y="786"/>
                    <a:pt x="15646" y="812"/>
                    <a:pt x="15646" y="838"/>
                  </a:cubicBezTo>
                  <a:cubicBezTo>
                    <a:pt x="15672" y="890"/>
                    <a:pt x="15659" y="956"/>
                    <a:pt x="15633" y="995"/>
                  </a:cubicBezTo>
                  <a:cubicBezTo>
                    <a:pt x="15554" y="1100"/>
                    <a:pt x="15476" y="1178"/>
                    <a:pt x="15384" y="1257"/>
                  </a:cubicBezTo>
                  <a:cubicBezTo>
                    <a:pt x="15345" y="1270"/>
                    <a:pt x="15319" y="1296"/>
                    <a:pt x="15279" y="1309"/>
                  </a:cubicBezTo>
                  <a:cubicBezTo>
                    <a:pt x="15253" y="1322"/>
                    <a:pt x="15214" y="1336"/>
                    <a:pt x="15188" y="1362"/>
                  </a:cubicBezTo>
                  <a:cubicBezTo>
                    <a:pt x="15175" y="1375"/>
                    <a:pt x="15149" y="1388"/>
                    <a:pt x="15135" y="1388"/>
                  </a:cubicBezTo>
                  <a:cubicBezTo>
                    <a:pt x="15109" y="1388"/>
                    <a:pt x="15083" y="1401"/>
                    <a:pt x="15070" y="1414"/>
                  </a:cubicBezTo>
                  <a:cubicBezTo>
                    <a:pt x="15044" y="1453"/>
                    <a:pt x="15005" y="1466"/>
                    <a:pt x="14965" y="1466"/>
                  </a:cubicBezTo>
                  <a:cubicBezTo>
                    <a:pt x="14939" y="1506"/>
                    <a:pt x="14926" y="1545"/>
                    <a:pt x="14913" y="1597"/>
                  </a:cubicBezTo>
                  <a:cubicBezTo>
                    <a:pt x="14965" y="1624"/>
                    <a:pt x="15031" y="1650"/>
                    <a:pt x="15096" y="1650"/>
                  </a:cubicBezTo>
                  <a:cubicBezTo>
                    <a:pt x="15109" y="1637"/>
                    <a:pt x="15122" y="1637"/>
                    <a:pt x="15135" y="1624"/>
                  </a:cubicBezTo>
                  <a:cubicBezTo>
                    <a:pt x="15201" y="1584"/>
                    <a:pt x="15279" y="1558"/>
                    <a:pt x="15358" y="1532"/>
                  </a:cubicBezTo>
                  <a:cubicBezTo>
                    <a:pt x="15384" y="1532"/>
                    <a:pt x="15410" y="1519"/>
                    <a:pt x="15424" y="1506"/>
                  </a:cubicBezTo>
                  <a:cubicBezTo>
                    <a:pt x="15463" y="1493"/>
                    <a:pt x="15502" y="1480"/>
                    <a:pt x="15541" y="1480"/>
                  </a:cubicBezTo>
                  <a:cubicBezTo>
                    <a:pt x="15633" y="1466"/>
                    <a:pt x="15725" y="1466"/>
                    <a:pt x="15816" y="1480"/>
                  </a:cubicBezTo>
                  <a:cubicBezTo>
                    <a:pt x="15856" y="1480"/>
                    <a:pt x="15895" y="1493"/>
                    <a:pt x="15921" y="1519"/>
                  </a:cubicBezTo>
                  <a:cubicBezTo>
                    <a:pt x="15973" y="1545"/>
                    <a:pt x="15986" y="1610"/>
                    <a:pt x="15947" y="1663"/>
                  </a:cubicBezTo>
                  <a:cubicBezTo>
                    <a:pt x="15934" y="1689"/>
                    <a:pt x="15921" y="1702"/>
                    <a:pt x="15908" y="1728"/>
                  </a:cubicBezTo>
                  <a:cubicBezTo>
                    <a:pt x="15869" y="1755"/>
                    <a:pt x="15829" y="1781"/>
                    <a:pt x="15777" y="1781"/>
                  </a:cubicBezTo>
                  <a:cubicBezTo>
                    <a:pt x="15659" y="1794"/>
                    <a:pt x="15528" y="1781"/>
                    <a:pt x="15397" y="1768"/>
                  </a:cubicBezTo>
                  <a:lnTo>
                    <a:pt x="15188" y="1768"/>
                  </a:lnTo>
                  <a:cubicBezTo>
                    <a:pt x="15175" y="1768"/>
                    <a:pt x="15162" y="1768"/>
                    <a:pt x="15149" y="1768"/>
                  </a:cubicBezTo>
                  <a:cubicBezTo>
                    <a:pt x="15096" y="1807"/>
                    <a:pt x="15057" y="1846"/>
                    <a:pt x="15031" y="1912"/>
                  </a:cubicBezTo>
                  <a:cubicBezTo>
                    <a:pt x="15018" y="1951"/>
                    <a:pt x="15005" y="1990"/>
                    <a:pt x="14991" y="2043"/>
                  </a:cubicBezTo>
                  <a:cubicBezTo>
                    <a:pt x="14965" y="2095"/>
                    <a:pt x="14991" y="2147"/>
                    <a:pt x="15044" y="2173"/>
                  </a:cubicBezTo>
                  <a:cubicBezTo>
                    <a:pt x="15083" y="2200"/>
                    <a:pt x="15122" y="2226"/>
                    <a:pt x="15162" y="2239"/>
                  </a:cubicBezTo>
                  <a:cubicBezTo>
                    <a:pt x="15201" y="2265"/>
                    <a:pt x="15253" y="2252"/>
                    <a:pt x="15293" y="2226"/>
                  </a:cubicBezTo>
                  <a:cubicBezTo>
                    <a:pt x="15332" y="2200"/>
                    <a:pt x="15384" y="2173"/>
                    <a:pt x="15437" y="2173"/>
                  </a:cubicBezTo>
                  <a:cubicBezTo>
                    <a:pt x="15476" y="2160"/>
                    <a:pt x="15528" y="2160"/>
                    <a:pt x="15568" y="2147"/>
                  </a:cubicBezTo>
                  <a:cubicBezTo>
                    <a:pt x="15659" y="2121"/>
                    <a:pt x="15751" y="2121"/>
                    <a:pt x="15829" y="2121"/>
                  </a:cubicBezTo>
                  <a:cubicBezTo>
                    <a:pt x="15934" y="2121"/>
                    <a:pt x="16039" y="2173"/>
                    <a:pt x="16104" y="2252"/>
                  </a:cubicBezTo>
                  <a:cubicBezTo>
                    <a:pt x="16130" y="2278"/>
                    <a:pt x="16130" y="2331"/>
                    <a:pt x="16104" y="2357"/>
                  </a:cubicBezTo>
                  <a:cubicBezTo>
                    <a:pt x="16078" y="2396"/>
                    <a:pt x="16039" y="2422"/>
                    <a:pt x="15986" y="2409"/>
                  </a:cubicBezTo>
                  <a:lnTo>
                    <a:pt x="15463" y="2409"/>
                  </a:lnTo>
                  <a:cubicBezTo>
                    <a:pt x="15410" y="2409"/>
                    <a:pt x="15358" y="2409"/>
                    <a:pt x="15306" y="2396"/>
                  </a:cubicBezTo>
                  <a:cubicBezTo>
                    <a:pt x="15279" y="2383"/>
                    <a:pt x="15266" y="2396"/>
                    <a:pt x="15240" y="2422"/>
                  </a:cubicBezTo>
                  <a:cubicBezTo>
                    <a:pt x="15214" y="2448"/>
                    <a:pt x="15188" y="2488"/>
                    <a:pt x="15175" y="2514"/>
                  </a:cubicBezTo>
                  <a:cubicBezTo>
                    <a:pt x="15135" y="2566"/>
                    <a:pt x="15122" y="2645"/>
                    <a:pt x="15135" y="2710"/>
                  </a:cubicBezTo>
                  <a:cubicBezTo>
                    <a:pt x="15135" y="2723"/>
                    <a:pt x="15149" y="2736"/>
                    <a:pt x="15162" y="2750"/>
                  </a:cubicBezTo>
                  <a:cubicBezTo>
                    <a:pt x="15201" y="2789"/>
                    <a:pt x="15253" y="2815"/>
                    <a:pt x="15293" y="2854"/>
                  </a:cubicBezTo>
                  <a:cubicBezTo>
                    <a:pt x="15358" y="2880"/>
                    <a:pt x="15424" y="2907"/>
                    <a:pt x="15476" y="2933"/>
                  </a:cubicBezTo>
                  <a:cubicBezTo>
                    <a:pt x="15502" y="2946"/>
                    <a:pt x="15541" y="2946"/>
                    <a:pt x="15568" y="2933"/>
                  </a:cubicBezTo>
                  <a:cubicBezTo>
                    <a:pt x="15581" y="2920"/>
                    <a:pt x="15594" y="2907"/>
                    <a:pt x="15607" y="2907"/>
                  </a:cubicBezTo>
                  <a:cubicBezTo>
                    <a:pt x="15633" y="2894"/>
                    <a:pt x="15646" y="2880"/>
                    <a:pt x="15659" y="2880"/>
                  </a:cubicBezTo>
                  <a:cubicBezTo>
                    <a:pt x="15816" y="2854"/>
                    <a:pt x="15973" y="2867"/>
                    <a:pt x="16104" y="2933"/>
                  </a:cubicBezTo>
                  <a:cubicBezTo>
                    <a:pt x="16157" y="2959"/>
                    <a:pt x="16183" y="3024"/>
                    <a:pt x="16170" y="3077"/>
                  </a:cubicBezTo>
                  <a:cubicBezTo>
                    <a:pt x="16170" y="3116"/>
                    <a:pt x="16130" y="3142"/>
                    <a:pt x="16091" y="3142"/>
                  </a:cubicBezTo>
                  <a:cubicBezTo>
                    <a:pt x="15973" y="3155"/>
                    <a:pt x="15856" y="3155"/>
                    <a:pt x="15738" y="3142"/>
                  </a:cubicBezTo>
                  <a:cubicBezTo>
                    <a:pt x="15685" y="3129"/>
                    <a:pt x="15620" y="3116"/>
                    <a:pt x="15568" y="3103"/>
                  </a:cubicBezTo>
                  <a:cubicBezTo>
                    <a:pt x="15554" y="3090"/>
                    <a:pt x="15528" y="3090"/>
                    <a:pt x="15515" y="3116"/>
                  </a:cubicBezTo>
                  <a:cubicBezTo>
                    <a:pt x="15489" y="3129"/>
                    <a:pt x="15463" y="3142"/>
                    <a:pt x="15450" y="3155"/>
                  </a:cubicBezTo>
                  <a:cubicBezTo>
                    <a:pt x="15371" y="3221"/>
                    <a:pt x="15306" y="3286"/>
                    <a:pt x="15227" y="3365"/>
                  </a:cubicBezTo>
                  <a:cubicBezTo>
                    <a:pt x="15214" y="3378"/>
                    <a:pt x="15201" y="3404"/>
                    <a:pt x="15201" y="3430"/>
                  </a:cubicBezTo>
                  <a:cubicBezTo>
                    <a:pt x="15175" y="3456"/>
                    <a:pt x="15188" y="3496"/>
                    <a:pt x="15214" y="3509"/>
                  </a:cubicBezTo>
                  <a:cubicBezTo>
                    <a:pt x="15279" y="3574"/>
                    <a:pt x="15345" y="3627"/>
                    <a:pt x="15424" y="3666"/>
                  </a:cubicBezTo>
                  <a:lnTo>
                    <a:pt x="15476" y="3640"/>
                  </a:lnTo>
                  <a:cubicBezTo>
                    <a:pt x="15633" y="3561"/>
                    <a:pt x="15816" y="3522"/>
                    <a:pt x="15986" y="3548"/>
                  </a:cubicBezTo>
                  <a:cubicBezTo>
                    <a:pt x="16078" y="3548"/>
                    <a:pt x="16170" y="3587"/>
                    <a:pt x="16222" y="3666"/>
                  </a:cubicBezTo>
                  <a:cubicBezTo>
                    <a:pt x="16235" y="3679"/>
                    <a:pt x="16235" y="3692"/>
                    <a:pt x="16248" y="3705"/>
                  </a:cubicBezTo>
                  <a:cubicBezTo>
                    <a:pt x="16274" y="3771"/>
                    <a:pt x="16235" y="3862"/>
                    <a:pt x="16157" y="3875"/>
                  </a:cubicBezTo>
                  <a:cubicBezTo>
                    <a:pt x="16144" y="3875"/>
                    <a:pt x="16117" y="3875"/>
                    <a:pt x="16091" y="3875"/>
                  </a:cubicBezTo>
                  <a:lnTo>
                    <a:pt x="15777" y="3875"/>
                  </a:lnTo>
                  <a:cubicBezTo>
                    <a:pt x="15672" y="3875"/>
                    <a:pt x="15568" y="3862"/>
                    <a:pt x="15476" y="3823"/>
                  </a:cubicBezTo>
                  <a:cubicBezTo>
                    <a:pt x="15463" y="3810"/>
                    <a:pt x="15450" y="3810"/>
                    <a:pt x="15437" y="3797"/>
                  </a:cubicBezTo>
                  <a:cubicBezTo>
                    <a:pt x="15410" y="3810"/>
                    <a:pt x="15384" y="3823"/>
                    <a:pt x="15358" y="3849"/>
                  </a:cubicBezTo>
                  <a:cubicBezTo>
                    <a:pt x="15319" y="3902"/>
                    <a:pt x="15279" y="3954"/>
                    <a:pt x="15227" y="3993"/>
                  </a:cubicBezTo>
                  <a:cubicBezTo>
                    <a:pt x="15201" y="4033"/>
                    <a:pt x="15175" y="4072"/>
                    <a:pt x="15162" y="4111"/>
                  </a:cubicBezTo>
                  <a:cubicBezTo>
                    <a:pt x="15162" y="4163"/>
                    <a:pt x="15175" y="4203"/>
                    <a:pt x="15201" y="4242"/>
                  </a:cubicBezTo>
                  <a:cubicBezTo>
                    <a:pt x="15240" y="4268"/>
                    <a:pt x="15279" y="4294"/>
                    <a:pt x="15319" y="4321"/>
                  </a:cubicBezTo>
                  <a:cubicBezTo>
                    <a:pt x="15358" y="4321"/>
                    <a:pt x="15384" y="4307"/>
                    <a:pt x="15410" y="4294"/>
                  </a:cubicBezTo>
                  <a:cubicBezTo>
                    <a:pt x="15476" y="4242"/>
                    <a:pt x="15568" y="4216"/>
                    <a:pt x="15646" y="4229"/>
                  </a:cubicBezTo>
                  <a:lnTo>
                    <a:pt x="15947" y="4229"/>
                  </a:lnTo>
                  <a:cubicBezTo>
                    <a:pt x="16013" y="4229"/>
                    <a:pt x="16065" y="4229"/>
                    <a:pt x="16130" y="4255"/>
                  </a:cubicBezTo>
                  <a:lnTo>
                    <a:pt x="16157" y="4255"/>
                  </a:lnTo>
                  <a:cubicBezTo>
                    <a:pt x="16222" y="4268"/>
                    <a:pt x="16248" y="4360"/>
                    <a:pt x="16196" y="4412"/>
                  </a:cubicBezTo>
                  <a:cubicBezTo>
                    <a:pt x="16183" y="4438"/>
                    <a:pt x="16157" y="4451"/>
                    <a:pt x="16130" y="4478"/>
                  </a:cubicBezTo>
                  <a:cubicBezTo>
                    <a:pt x="16078" y="4530"/>
                    <a:pt x="16000" y="4569"/>
                    <a:pt x="15908" y="4569"/>
                  </a:cubicBezTo>
                  <a:lnTo>
                    <a:pt x="15712" y="4569"/>
                  </a:lnTo>
                  <a:cubicBezTo>
                    <a:pt x="15633" y="4569"/>
                    <a:pt x="15541" y="4556"/>
                    <a:pt x="15463" y="4517"/>
                  </a:cubicBezTo>
                  <a:cubicBezTo>
                    <a:pt x="15424" y="4504"/>
                    <a:pt x="15384" y="4491"/>
                    <a:pt x="15332" y="4465"/>
                  </a:cubicBezTo>
                  <a:cubicBezTo>
                    <a:pt x="15253" y="4517"/>
                    <a:pt x="15201" y="4609"/>
                    <a:pt x="15188" y="4713"/>
                  </a:cubicBezTo>
                  <a:cubicBezTo>
                    <a:pt x="15188" y="4766"/>
                    <a:pt x="15188" y="4818"/>
                    <a:pt x="15201" y="4870"/>
                  </a:cubicBezTo>
                  <a:cubicBezTo>
                    <a:pt x="15214" y="4910"/>
                    <a:pt x="15240" y="4949"/>
                    <a:pt x="15279" y="4962"/>
                  </a:cubicBezTo>
                  <a:cubicBezTo>
                    <a:pt x="15384" y="4923"/>
                    <a:pt x="15489" y="4897"/>
                    <a:pt x="15594" y="4884"/>
                  </a:cubicBezTo>
                  <a:cubicBezTo>
                    <a:pt x="15633" y="4870"/>
                    <a:pt x="15672" y="4870"/>
                    <a:pt x="15712" y="4870"/>
                  </a:cubicBezTo>
                  <a:lnTo>
                    <a:pt x="16052" y="4870"/>
                  </a:lnTo>
                  <a:lnTo>
                    <a:pt x="16091" y="4870"/>
                  </a:lnTo>
                  <a:cubicBezTo>
                    <a:pt x="16209" y="4870"/>
                    <a:pt x="16274" y="5014"/>
                    <a:pt x="16209" y="5106"/>
                  </a:cubicBezTo>
                  <a:cubicBezTo>
                    <a:pt x="16157" y="5185"/>
                    <a:pt x="16065" y="5237"/>
                    <a:pt x="15973" y="5237"/>
                  </a:cubicBezTo>
                  <a:cubicBezTo>
                    <a:pt x="15803" y="5250"/>
                    <a:pt x="15646" y="5237"/>
                    <a:pt x="15476" y="5211"/>
                  </a:cubicBezTo>
                  <a:cubicBezTo>
                    <a:pt x="15424" y="5185"/>
                    <a:pt x="15371" y="5172"/>
                    <a:pt x="15319" y="5145"/>
                  </a:cubicBezTo>
                  <a:cubicBezTo>
                    <a:pt x="15279" y="5132"/>
                    <a:pt x="15253" y="5132"/>
                    <a:pt x="15240" y="5172"/>
                  </a:cubicBezTo>
                  <a:cubicBezTo>
                    <a:pt x="15201" y="5211"/>
                    <a:pt x="15188" y="5276"/>
                    <a:pt x="15175" y="5329"/>
                  </a:cubicBezTo>
                  <a:cubicBezTo>
                    <a:pt x="15162" y="5368"/>
                    <a:pt x="15175" y="5407"/>
                    <a:pt x="15214" y="5420"/>
                  </a:cubicBezTo>
                  <a:cubicBezTo>
                    <a:pt x="15253" y="5460"/>
                    <a:pt x="15293" y="5486"/>
                    <a:pt x="15332" y="5512"/>
                  </a:cubicBezTo>
                  <a:cubicBezTo>
                    <a:pt x="15397" y="5473"/>
                    <a:pt x="15476" y="5473"/>
                    <a:pt x="15541" y="5486"/>
                  </a:cubicBezTo>
                  <a:cubicBezTo>
                    <a:pt x="15633" y="5486"/>
                    <a:pt x="15738" y="5486"/>
                    <a:pt x="15829" y="5499"/>
                  </a:cubicBezTo>
                  <a:cubicBezTo>
                    <a:pt x="15869" y="5512"/>
                    <a:pt x="15921" y="5512"/>
                    <a:pt x="15960" y="5499"/>
                  </a:cubicBezTo>
                  <a:cubicBezTo>
                    <a:pt x="16000" y="5499"/>
                    <a:pt x="16026" y="5512"/>
                    <a:pt x="16052" y="5512"/>
                  </a:cubicBezTo>
                  <a:cubicBezTo>
                    <a:pt x="16130" y="5525"/>
                    <a:pt x="16157" y="5617"/>
                    <a:pt x="16104" y="5682"/>
                  </a:cubicBezTo>
                  <a:cubicBezTo>
                    <a:pt x="16078" y="5721"/>
                    <a:pt x="16039" y="5748"/>
                    <a:pt x="15986" y="5761"/>
                  </a:cubicBezTo>
                  <a:lnTo>
                    <a:pt x="15869" y="5813"/>
                  </a:lnTo>
                  <a:cubicBezTo>
                    <a:pt x="15790" y="5826"/>
                    <a:pt x="15712" y="5826"/>
                    <a:pt x="15646" y="5813"/>
                  </a:cubicBezTo>
                  <a:cubicBezTo>
                    <a:pt x="15568" y="5800"/>
                    <a:pt x="15489" y="5774"/>
                    <a:pt x="15424" y="5735"/>
                  </a:cubicBezTo>
                  <a:cubicBezTo>
                    <a:pt x="15397" y="5721"/>
                    <a:pt x="15371" y="5708"/>
                    <a:pt x="15345" y="5695"/>
                  </a:cubicBezTo>
                  <a:cubicBezTo>
                    <a:pt x="15279" y="5813"/>
                    <a:pt x="15253" y="5957"/>
                    <a:pt x="15279" y="6088"/>
                  </a:cubicBezTo>
                  <a:cubicBezTo>
                    <a:pt x="15293" y="6088"/>
                    <a:pt x="15293" y="6088"/>
                    <a:pt x="15306" y="6088"/>
                  </a:cubicBezTo>
                  <a:cubicBezTo>
                    <a:pt x="15332" y="6075"/>
                    <a:pt x="15345" y="6075"/>
                    <a:pt x="15358" y="6062"/>
                  </a:cubicBezTo>
                  <a:cubicBezTo>
                    <a:pt x="15476" y="5970"/>
                    <a:pt x="15620" y="5944"/>
                    <a:pt x="15764" y="5970"/>
                  </a:cubicBezTo>
                  <a:lnTo>
                    <a:pt x="15973" y="5996"/>
                  </a:lnTo>
                  <a:cubicBezTo>
                    <a:pt x="16052" y="5996"/>
                    <a:pt x="16117" y="6023"/>
                    <a:pt x="16170" y="6075"/>
                  </a:cubicBezTo>
                  <a:cubicBezTo>
                    <a:pt x="16209" y="6088"/>
                    <a:pt x="16222" y="6127"/>
                    <a:pt x="16235" y="6153"/>
                  </a:cubicBezTo>
                  <a:cubicBezTo>
                    <a:pt x="16248" y="6219"/>
                    <a:pt x="16209" y="6284"/>
                    <a:pt x="16144" y="6311"/>
                  </a:cubicBezTo>
                  <a:cubicBezTo>
                    <a:pt x="16052" y="6350"/>
                    <a:pt x="15947" y="6363"/>
                    <a:pt x="15842" y="6376"/>
                  </a:cubicBezTo>
                  <a:cubicBezTo>
                    <a:pt x="15725" y="6389"/>
                    <a:pt x="15607" y="6376"/>
                    <a:pt x="15489" y="6350"/>
                  </a:cubicBezTo>
                  <a:cubicBezTo>
                    <a:pt x="15450" y="6337"/>
                    <a:pt x="15410" y="6324"/>
                    <a:pt x="15371" y="6311"/>
                  </a:cubicBezTo>
                  <a:cubicBezTo>
                    <a:pt x="15345" y="6297"/>
                    <a:pt x="15319" y="6284"/>
                    <a:pt x="15293" y="6271"/>
                  </a:cubicBezTo>
                  <a:cubicBezTo>
                    <a:pt x="15279" y="6284"/>
                    <a:pt x="15266" y="6297"/>
                    <a:pt x="15253" y="6311"/>
                  </a:cubicBezTo>
                  <a:cubicBezTo>
                    <a:pt x="15227" y="6363"/>
                    <a:pt x="15188" y="6415"/>
                    <a:pt x="15162" y="6468"/>
                  </a:cubicBezTo>
                  <a:cubicBezTo>
                    <a:pt x="15135" y="6520"/>
                    <a:pt x="15135" y="6585"/>
                    <a:pt x="15175" y="6625"/>
                  </a:cubicBezTo>
                  <a:cubicBezTo>
                    <a:pt x="15227" y="6677"/>
                    <a:pt x="15279" y="6716"/>
                    <a:pt x="15345" y="6730"/>
                  </a:cubicBezTo>
                  <a:cubicBezTo>
                    <a:pt x="15450" y="6677"/>
                    <a:pt x="15554" y="6638"/>
                    <a:pt x="15659" y="6612"/>
                  </a:cubicBezTo>
                  <a:cubicBezTo>
                    <a:pt x="15685" y="6599"/>
                    <a:pt x="15712" y="6599"/>
                    <a:pt x="15725" y="6599"/>
                  </a:cubicBezTo>
                  <a:lnTo>
                    <a:pt x="16039" y="6599"/>
                  </a:lnTo>
                  <a:cubicBezTo>
                    <a:pt x="16117" y="6599"/>
                    <a:pt x="16183" y="6664"/>
                    <a:pt x="16183" y="6743"/>
                  </a:cubicBezTo>
                  <a:cubicBezTo>
                    <a:pt x="16183" y="6769"/>
                    <a:pt x="16183" y="6795"/>
                    <a:pt x="16183" y="6808"/>
                  </a:cubicBezTo>
                  <a:cubicBezTo>
                    <a:pt x="16170" y="6874"/>
                    <a:pt x="16117" y="6926"/>
                    <a:pt x="16052" y="6939"/>
                  </a:cubicBezTo>
                  <a:cubicBezTo>
                    <a:pt x="15934" y="6939"/>
                    <a:pt x="15829" y="6939"/>
                    <a:pt x="15712" y="6926"/>
                  </a:cubicBezTo>
                  <a:cubicBezTo>
                    <a:pt x="15698" y="6926"/>
                    <a:pt x="15685" y="6926"/>
                    <a:pt x="15659" y="6926"/>
                  </a:cubicBezTo>
                  <a:cubicBezTo>
                    <a:pt x="15568" y="6926"/>
                    <a:pt x="15476" y="6913"/>
                    <a:pt x="15384" y="6900"/>
                  </a:cubicBezTo>
                  <a:cubicBezTo>
                    <a:pt x="15332" y="7018"/>
                    <a:pt x="15306" y="7162"/>
                    <a:pt x="15319" y="7292"/>
                  </a:cubicBezTo>
                  <a:cubicBezTo>
                    <a:pt x="15358" y="7345"/>
                    <a:pt x="15410" y="7384"/>
                    <a:pt x="15463" y="7397"/>
                  </a:cubicBezTo>
                  <a:lnTo>
                    <a:pt x="15568" y="7345"/>
                  </a:lnTo>
                  <a:lnTo>
                    <a:pt x="15672" y="7292"/>
                  </a:lnTo>
                  <a:cubicBezTo>
                    <a:pt x="15712" y="7279"/>
                    <a:pt x="15751" y="7266"/>
                    <a:pt x="15790" y="7266"/>
                  </a:cubicBezTo>
                  <a:cubicBezTo>
                    <a:pt x="15921" y="7266"/>
                    <a:pt x="16052" y="7279"/>
                    <a:pt x="16170" y="7306"/>
                  </a:cubicBezTo>
                  <a:cubicBezTo>
                    <a:pt x="16196" y="7319"/>
                    <a:pt x="16209" y="7319"/>
                    <a:pt x="16235" y="7319"/>
                  </a:cubicBezTo>
                  <a:cubicBezTo>
                    <a:pt x="16261" y="7319"/>
                    <a:pt x="16288" y="7332"/>
                    <a:pt x="16301" y="7358"/>
                  </a:cubicBezTo>
                  <a:cubicBezTo>
                    <a:pt x="16314" y="7384"/>
                    <a:pt x="16301" y="7410"/>
                    <a:pt x="16288" y="7423"/>
                  </a:cubicBezTo>
                  <a:lnTo>
                    <a:pt x="16209" y="7515"/>
                  </a:lnTo>
                  <a:cubicBezTo>
                    <a:pt x="16170" y="7554"/>
                    <a:pt x="16117" y="7580"/>
                    <a:pt x="16052" y="7594"/>
                  </a:cubicBezTo>
                  <a:cubicBezTo>
                    <a:pt x="16026" y="7594"/>
                    <a:pt x="15986" y="7607"/>
                    <a:pt x="15960" y="7607"/>
                  </a:cubicBezTo>
                  <a:cubicBezTo>
                    <a:pt x="15908" y="7620"/>
                    <a:pt x="15856" y="7620"/>
                    <a:pt x="15803" y="7607"/>
                  </a:cubicBezTo>
                  <a:cubicBezTo>
                    <a:pt x="15698" y="7594"/>
                    <a:pt x="15594" y="7567"/>
                    <a:pt x="15489" y="7554"/>
                  </a:cubicBezTo>
                  <a:cubicBezTo>
                    <a:pt x="15463" y="7580"/>
                    <a:pt x="15437" y="7620"/>
                    <a:pt x="15437" y="7672"/>
                  </a:cubicBezTo>
                  <a:lnTo>
                    <a:pt x="15437" y="7738"/>
                  </a:lnTo>
                  <a:cubicBezTo>
                    <a:pt x="15437" y="7790"/>
                    <a:pt x="15463" y="7842"/>
                    <a:pt x="15515" y="7855"/>
                  </a:cubicBezTo>
                  <a:lnTo>
                    <a:pt x="15541" y="7869"/>
                  </a:lnTo>
                  <a:cubicBezTo>
                    <a:pt x="15568" y="7855"/>
                    <a:pt x="15594" y="7842"/>
                    <a:pt x="15620" y="7829"/>
                  </a:cubicBezTo>
                  <a:cubicBezTo>
                    <a:pt x="15659" y="7803"/>
                    <a:pt x="15712" y="7777"/>
                    <a:pt x="15764" y="7764"/>
                  </a:cubicBezTo>
                  <a:cubicBezTo>
                    <a:pt x="15856" y="7738"/>
                    <a:pt x="15947" y="7738"/>
                    <a:pt x="16039" y="7777"/>
                  </a:cubicBezTo>
                  <a:cubicBezTo>
                    <a:pt x="16065" y="7790"/>
                    <a:pt x="16091" y="7803"/>
                    <a:pt x="16117" y="7816"/>
                  </a:cubicBezTo>
                  <a:cubicBezTo>
                    <a:pt x="16183" y="7829"/>
                    <a:pt x="16209" y="7895"/>
                    <a:pt x="16196" y="7960"/>
                  </a:cubicBezTo>
                  <a:cubicBezTo>
                    <a:pt x="16183" y="7973"/>
                    <a:pt x="16170" y="7999"/>
                    <a:pt x="16144" y="7999"/>
                  </a:cubicBezTo>
                  <a:lnTo>
                    <a:pt x="16026" y="8052"/>
                  </a:lnTo>
                  <a:cubicBezTo>
                    <a:pt x="15947" y="8065"/>
                    <a:pt x="15882" y="8065"/>
                    <a:pt x="15803" y="8052"/>
                  </a:cubicBezTo>
                  <a:cubicBezTo>
                    <a:pt x="15751" y="8052"/>
                    <a:pt x="15698" y="8026"/>
                    <a:pt x="15633" y="8013"/>
                  </a:cubicBezTo>
                  <a:lnTo>
                    <a:pt x="15541" y="7999"/>
                  </a:lnTo>
                  <a:cubicBezTo>
                    <a:pt x="15450" y="8052"/>
                    <a:pt x="15397" y="8143"/>
                    <a:pt x="15410" y="8248"/>
                  </a:cubicBezTo>
                  <a:cubicBezTo>
                    <a:pt x="15450" y="8274"/>
                    <a:pt x="15515" y="8301"/>
                    <a:pt x="15568" y="8314"/>
                  </a:cubicBezTo>
                  <a:cubicBezTo>
                    <a:pt x="15581" y="8314"/>
                    <a:pt x="15594" y="8314"/>
                    <a:pt x="15607" y="8301"/>
                  </a:cubicBezTo>
                  <a:cubicBezTo>
                    <a:pt x="15620" y="8287"/>
                    <a:pt x="15659" y="8261"/>
                    <a:pt x="15685" y="8248"/>
                  </a:cubicBezTo>
                  <a:cubicBezTo>
                    <a:pt x="15725" y="8222"/>
                    <a:pt x="15777" y="8209"/>
                    <a:pt x="15829" y="8209"/>
                  </a:cubicBezTo>
                  <a:lnTo>
                    <a:pt x="16000" y="8209"/>
                  </a:lnTo>
                  <a:cubicBezTo>
                    <a:pt x="16039" y="8209"/>
                    <a:pt x="16078" y="8209"/>
                    <a:pt x="16117" y="8222"/>
                  </a:cubicBezTo>
                  <a:cubicBezTo>
                    <a:pt x="16157" y="8235"/>
                    <a:pt x="16196" y="8274"/>
                    <a:pt x="16196" y="8314"/>
                  </a:cubicBezTo>
                  <a:cubicBezTo>
                    <a:pt x="16196" y="8340"/>
                    <a:pt x="16196" y="8353"/>
                    <a:pt x="16196" y="8379"/>
                  </a:cubicBezTo>
                  <a:cubicBezTo>
                    <a:pt x="16196" y="8445"/>
                    <a:pt x="16183" y="8458"/>
                    <a:pt x="16117" y="8484"/>
                  </a:cubicBezTo>
                  <a:cubicBezTo>
                    <a:pt x="16039" y="8510"/>
                    <a:pt x="15947" y="8510"/>
                    <a:pt x="15856" y="8497"/>
                  </a:cubicBezTo>
                  <a:cubicBezTo>
                    <a:pt x="15777" y="8484"/>
                    <a:pt x="15698" y="8471"/>
                    <a:pt x="15620" y="8445"/>
                  </a:cubicBezTo>
                  <a:cubicBezTo>
                    <a:pt x="15581" y="8431"/>
                    <a:pt x="15528" y="8445"/>
                    <a:pt x="15502" y="8484"/>
                  </a:cubicBezTo>
                  <a:cubicBezTo>
                    <a:pt x="15476" y="8510"/>
                    <a:pt x="15450" y="8549"/>
                    <a:pt x="15424" y="8589"/>
                  </a:cubicBezTo>
                  <a:cubicBezTo>
                    <a:pt x="15397" y="8654"/>
                    <a:pt x="15397" y="8720"/>
                    <a:pt x="15450" y="8772"/>
                  </a:cubicBezTo>
                  <a:cubicBezTo>
                    <a:pt x="15554" y="8877"/>
                    <a:pt x="15685" y="8942"/>
                    <a:pt x="15816" y="8968"/>
                  </a:cubicBezTo>
                  <a:cubicBezTo>
                    <a:pt x="15869" y="8981"/>
                    <a:pt x="15921" y="8994"/>
                    <a:pt x="15960" y="9008"/>
                  </a:cubicBezTo>
                  <a:cubicBezTo>
                    <a:pt x="16000" y="9021"/>
                    <a:pt x="16013" y="9034"/>
                    <a:pt x="16039" y="9047"/>
                  </a:cubicBezTo>
                  <a:cubicBezTo>
                    <a:pt x="16052" y="9047"/>
                    <a:pt x="16065" y="9073"/>
                    <a:pt x="16052" y="9086"/>
                  </a:cubicBezTo>
                  <a:cubicBezTo>
                    <a:pt x="16052" y="9099"/>
                    <a:pt x="16039" y="9112"/>
                    <a:pt x="16026" y="9112"/>
                  </a:cubicBezTo>
                  <a:cubicBezTo>
                    <a:pt x="15869" y="9112"/>
                    <a:pt x="15725" y="9073"/>
                    <a:pt x="15594" y="9008"/>
                  </a:cubicBezTo>
                  <a:cubicBezTo>
                    <a:pt x="15515" y="8968"/>
                    <a:pt x="15437" y="8916"/>
                    <a:pt x="15371" y="8864"/>
                  </a:cubicBezTo>
                  <a:cubicBezTo>
                    <a:pt x="15319" y="8824"/>
                    <a:pt x="15293" y="8772"/>
                    <a:pt x="15293" y="8706"/>
                  </a:cubicBezTo>
                  <a:lnTo>
                    <a:pt x="15293" y="8628"/>
                  </a:lnTo>
                  <a:cubicBezTo>
                    <a:pt x="15293" y="8589"/>
                    <a:pt x="15306" y="8536"/>
                    <a:pt x="15345" y="8510"/>
                  </a:cubicBezTo>
                  <a:cubicBezTo>
                    <a:pt x="15371" y="8471"/>
                    <a:pt x="15397" y="8431"/>
                    <a:pt x="15424" y="8392"/>
                  </a:cubicBezTo>
                  <a:cubicBezTo>
                    <a:pt x="15410" y="8366"/>
                    <a:pt x="15397" y="8366"/>
                    <a:pt x="15371" y="8353"/>
                  </a:cubicBezTo>
                  <a:cubicBezTo>
                    <a:pt x="15332" y="8340"/>
                    <a:pt x="15306" y="8287"/>
                    <a:pt x="15293" y="8235"/>
                  </a:cubicBezTo>
                  <a:cubicBezTo>
                    <a:pt x="15293" y="8157"/>
                    <a:pt x="15319" y="8065"/>
                    <a:pt x="15371" y="7999"/>
                  </a:cubicBezTo>
                  <a:cubicBezTo>
                    <a:pt x="15397" y="7986"/>
                    <a:pt x="15410" y="7960"/>
                    <a:pt x="15424" y="7947"/>
                  </a:cubicBezTo>
                  <a:cubicBezTo>
                    <a:pt x="15437" y="7934"/>
                    <a:pt x="15410" y="7921"/>
                    <a:pt x="15397" y="7908"/>
                  </a:cubicBezTo>
                  <a:cubicBezTo>
                    <a:pt x="15345" y="7869"/>
                    <a:pt x="15306" y="7803"/>
                    <a:pt x="15319" y="7725"/>
                  </a:cubicBezTo>
                  <a:lnTo>
                    <a:pt x="15319" y="7659"/>
                  </a:lnTo>
                  <a:cubicBezTo>
                    <a:pt x="15306" y="7594"/>
                    <a:pt x="15319" y="7541"/>
                    <a:pt x="15345" y="7502"/>
                  </a:cubicBezTo>
                  <a:cubicBezTo>
                    <a:pt x="15345" y="7489"/>
                    <a:pt x="15345" y="7476"/>
                    <a:pt x="15358" y="7476"/>
                  </a:cubicBezTo>
                  <a:lnTo>
                    <a:pt x="15240" y="7358"/>
                  </a:lnTo>
                  <a:cubicBezTo>
                    <a:pt x="15201" y="7332"/>
                    <a:pt x="15188" y="7292"/>
                    <a:pt x="15188" y="7253"/>
                  </a:cubicBezTo>
                  <a:cubicBezTo>
                    <a:pt x="15188" y="7188"/>
                    <a:pt x="15188" y="7122"/>
                    <a:pt x="15201" y="7070"/>
                  </a:cubicBezTo>
                  <a:cubicBezTo>
                    <a:pt x="15214" y="6978"/>
                    <a:pt x="15227" y="6900"/>
                    <a:pt x="15266" y="6821"/>
                  </a:cubicBezTo>
                  <a:lnTo>
                    <a:pt x="15214" y="6795"/>
                  </a:lnTo>
                  <a:cubicBezTo>
                    <a:pt x="15149" y="6756"/>
                    <a:pt x="15096" y="6716"/>
                    <a:pt x="15070" y="6651"/>
                  </a:cubicBezTo>
                  <a:cubicBezTo>
                    <a:pt x="15018" y="6599"/>
                    <a:pt x="15018" y="6520"/>
                    <a:pt x="15044" y="6455"/>
                  </a:cubicBezTo>
                  <a:cubicBezTo>
                    <a:pt x="15044" y="6428"/>
                    <a:pt x="15057" y="6402"/>
                    <a:pt x="15083" y="6376"/>
                  </a:cubicBezTo>
                  <a:cubicBezTo>
                    <a:pt x="15109" y="6311"/>
                    <a:pt x="15149" y="6258"/>
                    <a:pt x="15188" y="6193"/>
                  </a:cubicBezTo>
                  <a:cubicBezTo>
                    <a:pt x="15188" y="6167"/>
                    <a:pt x="15175" y="6153"/>
                    <a:pt x="15175" y="6140"/>
                  </a:cubicBezTo>
                  <a:cubicBezTo>
                    <a:pt x="15162" y="6127"/>
                    <a:pt x="15149" y="6101"/>
                    <a:pt x="15149" y="6088"/>
                  </a:cubicBezTo>
                  <a:cubicBezTo>
                    <a:pt x="15135" y="5996"/>
                    <a:pt x="15149" y="5918"/>
                    <a:pt x="15175" y="5826"/>
                  </a:cubicBezTo>
                  <a:cubicBezTo>
                    <a:pt x="15201" y="5761"/>
                    <a:pt x="15214" y="5695"/>
                    <a:pt x="15240" y="5630"/>
                  </a:cubicBezTo>
                  <a:cubicBezTo>
                    <a:pt x="15227" y="5617"/>
                    <a:pt x="15201" y="5604"/>
                    <a:pt x="15188" y="5590"/>
                  </a:cubicBezTo>
                  <a:cubicBezTo>
                    <a:pt x="15175" y="5577"/>
                    <a:pt x="15149" y="5564"/>
                    <a:pt x="15135" y="5551"/>
                  </a:cubicBezTo>
                  <a:cubicBezTo>
                    <a:pt x="15057" y="5499"/>
                    <a:pt x="15031" y="5407"/>
                    <a:pt x="15057" y="5329"/>
                  </a:cubicBezTo>
                  <a:cubicBezTo>
                    <a:pt x="15070" y="5224"/>
                    <a:pt x="15109" y="5145"/>
                    <a:pt x="15175" y="5067"/>
                  </a:cubicBezTo>
                  <a:cubicBezTo>
                    <a:pt x="15096" y="4975"/>
                    <a:pt x="15057" y="4857"/>
                    <a:pt x="15070" y="4740"/>
                  </a:cubicBezTo>
                  <a:cubicBezTo>
                    <a:pt x="15070" y="4622"/>
                    <a:pt x="15122" y="4504"/>
                    <a:pt x="15214" y="4425"/>
                  </a:cubicBezTo>
                  <a:lnTo>
                    <a:pt x="15175" y="4386"/>
                  </a:lnTo>
                  <a:lnTo>
                    <a:pt x="15122" y="4334"/>
                  </a:lnTo>
                  <a:cubicBezTo>
                    <a:pt x="15044" y="4268"/>
                    <a:pt x="15018" y="4163"/>
                    <a:pt x="15057" y="4085"/>
                  </a:cubicBezTo>
                  <a:cubicBezTo>
                    <a:pt x="15070" y="4019"/>
                    <a:pt x="15096" y="3954"/>
                    <a:pt x="15149" y="3915"/>
                  </a:cubicBezTo>
                  <a:cubicBezTo>
                    <a:pt x="15201" y="3862"/>
                    <a:pt x="15253" y="3810"/>
                    <a:pt x="15293" y="3758"/>
                  </a:cubicBezTo>
                  <a:cubicBezTo>
                    <a:pt x="15293" y="3731"/>
                    <a:pt x="15266" y="3718"/>
                    <a:pt x="15253" y="3705"/>
                  </a:cubicBezTo>
                  <a:lnTo>
                    <a:pt x="15109" y="3587"/>
                  </a:lnTo>
                  <a:cubicBezTo>
                    <a:pt x="15083" y="3561"/>
                    <a:pt x="15070" y="3522"/>
                    <a:pt x="15070" y="3496"/>
                  </a:cubicBezTo>
                  <a:cubicBezTo>
                    <a:pt x="15057" y="3417"/>
                    <a:pt x="15096" y="3339"/>
                    <a:pt x="15149" y="3273"/>
                  </a:cubicBezTo>
                  <a:cubicBezTo>
                    <a:pt x="15214" y="3195"/>
                    <a:pt x="15293" y="3129"/>
                    <a:pt x="15371" y="3064"/>
                  </a:cubicBezTo>
                  <a:cubicBezTo>
                    <a:pt x="15371" y="3051"/>
                    <a:pt x="15384" y="3038"/>
                    <a:pt x="15397" y="3024"/>
                  </a:cubicBezTo>
                  <a:cubicBezTo>
                    <a:pt x="15371" y="3011"/>
                    <a:pt x="15345" y="2998"/>
                    <a:pt x="15319" y="2985"/>
                  </a:cubicBezTo>
                  <a:cubicBezTo>
                    <a:pt x="15227" y="2959"/>
                    <a:pt x="15149" y="2907"/>
                    <a:pt x="15083" y="2841"/>
                  </a:cubicBezTo>
                  <a:cubicBezTo>
                    <a:pt x="15031" y="2802"/>
                    <a:pt x="15018" y="2736"/>
                    <a:pt x="15018" y="2671"/>
                  </a:cubicBezTo>
                  <a:cubicBezTo>
                    <a:pt x="15018" y="2619"/>
                    <a:pt x="15031" y="2553"/>
                    <a:pt x="15044" y="2501"/>
                  </a:cubicBezTo>
                  <a:cubicBezTo>
                    <a:pt x="15057" y="2475"/>
                    <a:pt x="15070" y="2448"/>
                    <a:pt x="15083" y="2435"/>
                  </a:cubicBezTo>
                  <a:lnTo>
                    <a:pt x="15149" y="2370"/>
                  </a:lnTo>
                  <a:lnTo>
                    <a:pt x="15109" y="2344"/>
                  </a:lnTo>
                  <a:lnTo>
                    <a:pt x="14978" y="2265"/>
                  </a:lnTo>
                  <a:cubicBezTo>
                    <a:pt x="14887" y="2226"/>
                    <a:pt x="14847" y="2121"/>
                    <a:pt x="14874" y="2016"/>
                  </a:cubicBezTo>
                  <a:cubicBezTo>
                    <a:pt x="14887" y="1925"/>
                    <a:pt x="14926" y="1833"/>
                    <a:pt x="14991" y="1755"/>
                  </a:cubicBezTo>
                  <a:cubicBezTo>
                    <a:pt x="14978" y="1741"/>
                    <a:pt x="14952" y="1741"/>
                    <a:pt x="14939" y="1728"/>
                  </a:cubicBezTo>
                  <a:lnTo>
                    <a:pt x="14861" y="1715"/>
                  </a:lnTo>
                  <a:cubicBezTo>
                    <a:pt x="14821" y="1702"/>
                    <a:pt x="14795" y="1663"/>
                    <a:pt x="14795" y="1610"/>
                  </a:cubicBezTo>
                  <a:cubicBezTo>
                    <a:pt x="14795" y="1597"/>
                    <a:pt x="14808" y="1571"/>
                    <a:pt x="14821" y="1545"/>
                  </a:cubicBezTo>
                  <a:lnTo>
                    <a:pt x="14834" y="1480"/>
                  </a:lnTo>
                  <a:cubicBezTo>
                    <a:pt x="14808" y="1466"/>
                    <a:pt x="14782" y="1466"/>
                    <a:pt x="14756" y="1466"/>
                  </a:cubicBezTo>
                  <a:cubicBezTo>
                    <a:pt x="14703" y="1466"/>
                    <a:pt x="14651" y="1440"/>
                    <a:pt x="14638" y="1388"/>
                  </a:cubicBezTo>
                  <a:lnTo>
                    <a:pt x="14625" y="1309"/>
                  </a:lnTo>
                  <a:cubicBezTo>
                    <a:pt x="14625" y="1283"/>
                    <a:pt x="14612" y="1270"/>
                    <a:pt x="14612" y="1244"/>
                  </a:cubicBezTo>
                  <a:cubicBezTo>
                    <a:pt x="14573" y="1257"/>
                    <a:pt x="14546" y="1270"/>
                    <a:pt x="14520" y="1283"/>
                  </a:cubicBezTo>
                  <a:cubicBezTo>
                    <a:pt x="14494" y="1296"/>
                    <a:pt x="14455" y="1309"/>
                    <a:pt x="14428" y="1309"/>
                  </a:cubicBezTo>
                  <a:cubicBezTo>
                    <a:pt x="14402" y="1322"/>
                    <a:pt x="14389" y="1322"/>
                    <a:pt x="14363" y="1322"/>
                  </a:cubicBezTo>
                  <a:lnTo>
                    <a:pt x="14219" y="1322"/>
                  </a:lnTo>
                  <a:cubicBezTo>
                    <a:pt x="14193" y="1322"/>
                    <a:pt x="14180" y="1322"/>
                    <a:pt x="14154" y="1309"/>
                  </a:cubicBezTo>
                  <a:cubicBezTo>
                    <a:pt x="14101" y="1296"/>
                    <a:pt x="14049" y="1257"/>
                    <a:pt x="14036" y="1205"/>
                  </a:cubicBezTo>
                  <a:cubicBezTo>
                    <a:pt x="14036" y="1178"/>
                    <a:pt x="14023" y="1152"/>
                    <a:pt x="14010" y="1126"/>
                  </a:cubicBezTo>
                  <a:cubicBezTo>
                    <a:pt x="13957" y="1178"/>
                    <a:pt x="13892" y="1205"/>
                    <a:pt x="13866" y="1270"/>
                  </a:cubicBezTo>
                  <a:cubicBezTo>
                    <a:pt x="13839" y="1296"/>
                    <a:pt x="13826" y="1309"/>
                    <a:pt x="13800" y="1322"/>
                  </a:cubicBezTo>
                  <a:cubicBezTo>
                    <a:pt x="13735" y="1336"/>
                    <a:pt x="13682" y="1349"/>
                    <a:pt x="13617" y="1349"/>
                  </a:cubicBezTo>
                  <a:cubicBezTo>
                    <a:pt x="13564" y="1349"/>
                    <a:pt x="13512" y="1322"/>
                    <a:pt x="13473" y="1296"/>
                  </a:cubicBezTo>
                  <a:lnTo>
                    <a:pt x="13420" y="1231"/>
                  </a:lnTo>
                  <a:cubicBezTo>
                    <a:pt x="13381" y="1244"/>
                    <a:pt x="13368" y="1257"/>
                    <a:pt x="13342" y="1283"/>
                  </a:cubicBezTo>
                  <a:cubicBezTo>
                    <a:pt x="13303" y="1296"/>
                    <a:pt x="13276" y="1309"/>
                    <a:pt x="13237" y="1309"/>
                  </a:cubicBezTo>
                  <a:lnTo>
                    <a:pt x="13159" y="1309"/>
                  </a:lnTo>
                  <a:cubicBezTo>
                    <a:pt x="13132" y="1309"/>
                    <a:pt x="13093" y="1296"/>
                    <a:pt x="13067" y="1283"/>
                  </a:cubicBezTo>
                  <a:cubicBezTo>
                    <a:pt x="13028" y="1244"/>
                    <a:pt x="12975" y="1205"/>
                    <a:pt x="12923" y="1165"/>
                  </a:cubicBezTo>
                  <a:close/>
                  <a:moveTo>
                    <a:pt x="2109" y="890"/>
                  </a:moveTo>
                  <a:cubicBezTo>
                    <a:pt x="2109" y="890"/>
                    <a:pt x="2122" y="890"/>
                    <a:pt x="2122" y="877"/>
                  </a:cubicBezTo>
                  <a:cubicBezTo>
                    <a:pt x="2187" y="733"/>
                    <a:pt x="2240" y="589"/>
                    <a:pt x="2279" y="432"/>
                  </a:cubicBezTo>
                  <a:cubicBezTo>
                    <a:pt x="2292" y="380"/>
                    <a:pt x="2305" y="327"/>
                    <a:pt x="2305" y="288"/>
                  </a:cubicBezTo>
                  <a:cubicBezTo>
                    <a:pt x="2318" y="236"/>
                    <a:pt x="2318" y="197"/>
                    <a:pt x="2305" y="157"/>
                  </a:cubicBezTo>
                  <a:lnTo>
                    <a:pt x="2227" y="118"/>
                  </a:lnTo>
                  <a:cubicBezTo>
                    <a:pt x="2200" y="118"/>
                    <a:pt x="2187" y="118"/>
                    <a:pt x="2174" y="131"/>
                  </a:cubicBezTo>
                  <a:cubicBezTo>
                    <a:pt x="2135" y="170"/>
                    <a:pt x="2109" y="210"/>
                    <a:pt x="2109" y="249"/>
                  </a:cubicBezTo>
                  <a:cubicBezTo>
                    <a:pt x="2069" y="380"/>
                    <a:pt x="2056" y="524"/>
                    <a:pt x="2056" y="655"/>
                  </a:cubicBezTo>
                  <a:cubicBezTo>
                    <a:pt x="2056" y="733"/>
                    <a:pt x="2069" y="812"/>
                    <a:pt x="2109" y="890"/>
                  </a:cubicBezTo>
                  <a:close/>
                  <a:moveTo>
                    <a:pt x="4348" y="249"/>
                  </a:moveTo>
                  <a:cubicBezTo>
                    <a:pt x="4334" y="288"/>
                    <a:pt x="4321" y="341"/>
                    <a:pt x="4295" y="380"/>
                  </a:cubicBezTo>
                  <a:cubicBezTo>
                    <a:pt x="4282" y="419"/>
                    <a:pt x="4282" y="471"/>
                    <a:pt x="4269" y="511"/>
                  </a:cubicBezTo>
                  <a:cubicBezTo>
                    <a:pt x="4256" y="576"/>
                    <a:pt x="4256" y="655"/>
                    <a:pt x="4269" y="733"/>
                  </a:cubicBezTo>
                  <a:cubicBezTo>
                    <a:pt x="4282" y="760"/>
                    <a:pt x="4295" y="786"/>
                    <a:pt x="4321" y="812"/>
                  </a:cubicBezTo>
                  <a:cubicBezTo>
                    <a:pt x="4439" y="694"/>
                    <a:pt x="4518" y="537"/>
                    <a:pt x="4518" y="380"/>
                  </a:cubicBezTo>
                  <a:cubicBezTo>
                    <a:pt x="4518" y="262"/>
                    <a:pt x="4492" y="236"/>
                    <a:pt x="4387" y="236"/>
                  </a:cubicBezTo>
                  <a:close/>
                  <a:moveTo>
                    <a:pt x="16117" y="6167"/>
                  </a:moveTo>
                  <a:cubicBezTo>
                    <a:pt x="16104" y="6167"/>
                    <a:pt x="16091" y="6153"/>
                    <a:pt x="16091" y="6140"/>
                  </a:cubicBezTo>
                  <a:cubicBezTo>
                    <a:pt x="16052" y="6114"/>
                    <a:pt x="16013" y="6101"/>
                    <a:pt x="15960" y="6101"/>
                  </a:cubicBezTo>
                  <a:lnTo>
                    <a:pt x="15764" y="6075"/>
                  </a:lnTo>
                  <a:cubicBezTo>
                    <a:pt x="15646" y="6049"/>
                    <a:pt x="15528" y="6075"/>
                    <a:pt x="15437" y="6153"/>
                  </a:cubicBezTo>
                  <a:cubicBezTo>
                    <a:pt x="15424" y="6153"/>
                    <a:pt x="15410" y="6167"/>
                    <a:pt x="15397" y="6180"/>
                  </a:cubicBezTo>
                  <a:cubicBezTo>
                    <a:pt x="15633" y="6271"/>
                    <a:pt x="15882" y="6271"/>
                    <a:pt x="16117" y="6167"/>
                  </a:cubicBezTo>
                  <a:close/>
                  <a:moveTo>
                    <a:pt x="708" y="210"/>
                  </a:moveTo>
                  <a:cubicBezTo>
                    <a:pt x="695" y="223"/>
                    <a:pt x="682" y="249"/>
                    <a:pt x="669" y="262"/>
                  </a:cubicBezTo>
                  <a:cubicBezTo>
                    <a:pt x="656" y="301"/>
                    <a:pt x="642" y="354"/>
                    <a:pt x="629" y="393"/>
                  </a:cubicBezTo>
                  <a:cubicBezTo>
                    <a:pt x="616" y="445"/>
                    <a:pt x="603" y="498"/>
                    <a:pt x="603" y="550"/>
                  </a:cubicBezTo>
                  <a:lnTo>
                    <a:pt x="603" y="746"/>
                  </a:lnTo>
                  <a:cubicBezTo>
                    <a:pt x="603" y="773"/>
                    <a:pt x="616" y="812"/>
                    <a:pt x="629" y="838"/>
                  </a:cubicBezTo>
                  <a:cubicBezTo>
                    <a:pt x="642" y="851"/>
                    <a:pt x="656" y="877"/>
                    <a:pt x="669" y="904"/>
                  </a:cubicBezTo>
                  <a:cubicBezTo>
                    <a:pt x="682" y="917"/>
                    <a:pt x="682" y="917"/>
                    <a:pt x="695" y="930"/>
                  </a:cubicBezTo>
                  <a:cubicBezTo>
                    <a:pt x="708" y="877"/>
                    <a:pt x="721" y="838"/>
                    <a:pt x="734" y="799"/>
                  </a:cubicBezTo>
                  <a:cubicBezTo>
                    <a:pt x="747" y="760"/>
                    <a:pt x="747" y="707"/>
                    <a:pt x="760" y="655"/>
                  </a:cubicBezTo>
                  <a:cubicBezTo>
                    <a:pt x="786" y="563"/>
                    <a:pt x="800" y="471"/>
                    <a:pt x="800" y="380"/>
                  </a:cubicBezTo>
                  <a:cubicBezTo>
                    <a:pt x="800" y="314"/>
                    <a:pt x="760" y="249"/>
                    <a:pt x="708" y="210"/>
                  </a:cubicBezTo>
                  <a:close/>
                  <a:moveTo>
                    <a:pt x="1389" y="904"/>
                  </a:moveTo>
                  <a:cubicBezTo>
                    <a:pt x="1441" y="864"/>
                    <a:pt x="1480" y="799"/>
                    <a:pt x="1493" y="746"/>
                  </a:cubicBezTo>
                  <a:cubicBezTo>
                    <a:pt x="1520" y="655"/>
                    <a:pt x="1533" y="576"/>
                    <a:pt x="1546" y="498"/>
                  </a:cubicBezTo>
                  <a:lnTo>
                    <a:pt x="1546" y="367"/>
                  </a:lnTo>
                  <a:cubicBezTo>
                    <a:pt x="1546" y="301"/>
                    <a:pt x="1533" y="236"/>
                    <a:pt x="1507" y="170"/>
                  </a:cubicBezTo>
                  <a:cubicBezTo>
                    <a:pt x="1507" y="157"/>
                    <a:pt x="1507" y="144"/>
                    <a:pt x="1480" y="157"/>
                  </a:cubicBezTo>
                  <a:cubicBezTo>
                    <a:pt x="1376" y="393"/>
                    <a:pt x="1349" y="655"/>
                    <a:pt x="1389" y="904"/>
                  </a:cubicBezTo>
                  <a:close/>
                  <a:moveTo>
                    <a:pt x="9467" y="904"/>
                  </a:moveTo>
                  <a:cubicBezTo>
                    <a:pt x="9493" y="890"/>
                    <a:pt x="9506" y="877"/>
                    <a:pt x="9506" y="851"/>
                  </a:cubicBezTo>
                  <a:cubicBezTo>
                    <a:pt x="9519" y="825"/>
                    <a:pt x="9519" y="799"/>
                    <a:pt x="9532" y="773"/>
                  </a:cubicBezTo>
                  <a:cubicBezTo>
                    <a:pt x="9545" y="746"/>
                    <a:pt x="9558" y="720"/>
                    <a:pt x="9558" y="681"/>
                  </a:cubicBezTo>
                  <a:cubicBezTo>
                    <a:pt x="9558" y="668"/>
                    <a:pt x="9558" y="642"/>
                    <a:pt x="9571" y="615"/>
                  </a:cubicBezTo>
                  <a:cubicBezTo>
                    <a:pt x="9584" y="511"/>
                    <a:pt x="9584" y="406"/>
                    <a:pt x="9584" y="288"/>
                  </a:cubicBezTo>
                  <a:cubicBezTo>
                    <a:pt x="9571" y="288"/>
                    <a:pt x="9571" y="275"/>
                    <a:pt x="9571" y="275"/>
                  </a:cubicBezTo>
                  <a:cubicBezTo>
                    <a:pt x="9558" y="262"/>
                    <a:pt x="9545" y="262"/>
                    <a:pt x="9532" y="275"/>
                  </a:cubicBezTo>
                  <a:cubicBezTo>
                    <a:pt x="9506" y="314"/>
                    <a:pt x="9480" y="354"/>
                    <a:pt x="9453" y="393"/>
                  </a:cubicBezTo>
                  <a:cubicBezTo>
                    <a:pt x="9427" y="471"/>
                    <a:pt x="9414" y="550"/>
                    <a:pt x="9401" y="615"/>
                  </a:cubicBezTo>
                  <a:cubicBezTo>
                    <a:pt x="9401" y="694"/>
                    <a:pt x="9414" y="773"/>
                    <a:pt x="9440" y="838"/>
                  </a:cubicBezTo>
                  <a:cubicBezTo>
                    <a:pt x="9427" y="864"/>
                    <a:pt x="9453" y="890"/>
                    <a:pt x="9467" y="904"/>
                  </a:cubicBezTo>
                  <a:close/>
                  <a:moveTo>
                    <a:pt x="15424" y="5067"/>
                  </a:moveTo>
                  <a:cubicBezTo>
                    <a:pt x="15450" y="5080"/>
                    <a:pt x="15476" y="5093"/>
                    <a:pt x="15515" y="5106"/>
                  </a:cubicBezTo>
                  <a:cubicBezTo>
                    <a:pt x="15659" y="5119"/>
                    <a:pt x="15803" y="5132"/>
                    <a:pt x="15960" y="5132"/>
                  </a:cubicBezTo>
                  <a:cubicBezTo>
                    <a:pt x="16000" y="5132"/>
                    <a:pt x="16052" y="5106"/>
                    <a:pt x="16091" y="5080"/>
                  </a:cubicBezTo>
                  <a:cubicBezTo>
                    <a:pt x="16117" y="5067"/>
                    <a:pt x="16117" y="5054"/>
                    <a:pt x="16104" y="5001"/>
                  </a:cubicBezTo>
                  <a:lnTo>
                    <a:pt x="16026" y="5001"/>
                  </a:lnTo>
                  <a:lnTo>
                    <a:pt x="15790" y="5001"/>
                  </a:lnTo>
                  <a:cubicBezTo>
                    <a:pt x="15672" y="5001"/>
                    <a:pt x="15541" y="5028"/>
                    <a:pt x="15424" y="5067"/>
                  </a:cubicBezTo>
                  <a:close/>
                  <a:moveTo>
                    <a:pt x="12975" y="904"/>
                  </a:moveTo>
                  <a:lnTo>
                    <a:pt x="12988" y="904"/>
                  </a:lnTo>
                  <a:cubicBezTo>
                    <a:pt x="13067" y="812"/>
                    <a:pt x="13119" y="694"/>
                    <a:pt x="13145" y="576"/>
                  </a:cubicBezTo>
                  <a:lnTo>
                    <a:pt x="13145" y="563"/>
                  </a:lnTo>
                  <a:cubicBezTo>
                    <a:pt x="13145" y="471"/>
                    <a:pt x="13106" y="380"/>
                    <a:pt x="13041" y="327"/>
                  </a:cubicBezTo>
                  <a:lnTo>
                    <a:pt x="13028" y="327"/>
                  </a:lnTo>
                  <a:cubicBezTo>
                    <a:pt x="13015" y="341"/>
                    <a:pt x="13001" y="367"/>
                    <a:pt x="12988" y="406"/>
                  </a:cubicBezTo>
                  <a:cubicBezTo>
                    <a:pt x="12975" y="471"/>
                    <a:pt x="12975" y="550"/>
                    <a:pt x="12975" y="629"/>
                  </a:cubicBezTo>
                  <a:lnTo>
                    <a:pt x="12975" y="877"/>
                  </a:lnTo>
                  <a:cubicBezTo>
                    <a:pt x="12975" y="890"/>
                    <a:pt x="12975" y="890"/>
                    <a:pt x="12975" y="904"/>
                  </a:cubicBezTo>
                  <a:close/>
                  <a:moveTo>
                    <a:pt x="15083" y="1257"/>
                  </a:moveTo>
                  <a:lnTo>
                    <a:pt x="15135" y="1257"/>
                  </a:lnTo>
                  <a:cubicBezTo>
                    <a:pt x="15162" y="1231"/>
                    <a:pt x="15201" y="1218"/>
                    <a:pt x="15253" y="1205"/>
                  </a:cubicBezTo>
                  <a:cubicBezTo>
                    <a:pt x="15266" y="1192"/>
                    <a:pt x="15279" y="1192"/>
                    <a:pt x="15293" y="1178"/>
                  </a:cubicBezTo>
                  <a:cubicBezTo>
                    <a:pt x="15384" y="1113"/>
                    <a:pt x="15476" y="1034"/>
                    <a:pt x="15541" y="930"/>
                  </a:cubicBezTo>
                  <a:cubicBezTo>
                    <a:pt x="15541" y="930"/>
                    <a:pt x="15541" y="930"/>
                    <a:pt x="15541" y="917"/>
                  </a:cubicBezTo>
                  <a:cubicBezTo>
                    <a:pt x="15541" y="904"/>
                    <a:pt x="15528" y="890"/>
                    <a:pt x="15515" y="890"/>
                  </a:cubicBezTo>
                  <a:cubicBezTo>
                    <a:pt x="15476" y="877"/>
                    <a:pt x="15450" y="890"/>
                    <a:pt x="15424" y="917"/>
                  </a:cubicBezTo>
                  <a:lnTo>
                    <a:pt x="15306" y="1008"/>
                  </a:lnTo>
                  <a:cubicBezTo>
                    <a:pt x="15214" y="1087"/>
                    <a:pt x="15149" y="1165"/>
                    <a:pt x="15083" y="1257"/>
                  </a:cubicBezTo>
                  <a:close/>
                  <a:moveTo>
                    <a:pt x="3562" y="681"/>
                  </a:moveTo>
                  <a:cubicBezTo>
                    <a:pt x="3588" y="642"/>
                    <a:pt x="3614" y="602"/>
                    <a:pt x="3641" y="563"/>
                  </a:cubicBezTo>
                  <a:cubicBezTo>
                    <a:pt x="3693" y="471"/>
                    <a:pt x="3719" y="367"/>
                    <a:pt x="3706" y="262"/>
                  </a:cubicBezTo>
                  <a:cubicBezTo>
                    <a:pt x="3706" y="236"/>
                    <a:pt x="3693" y="223"/>
                    <a:pt x="3680" y="197"/>
                  </a:cubicBezTo>
                  <a:cubicBezTo>
                    <a:pt x="3667" y="183"/>
                    <a:pt x="3654" y="183"/>
                    <a:pt x="3641" y="197"/>
                  </a:cubicBezTo>
                  <a:cubicBezTo>
                    <a:pt x="3588" y="249"/>
                    <a:pt x="3549" y="301"/>
                    <a:pt x="3549" y="367"/>
                  </a:cubicBezTo>
                  <a:lnTo>
                    <a:pt x="3549" y="655"/>
                  </a:lnTo>
                  <a:cubicBezTo>
                    <a:pt x="3549" y="668"/>
                    <a:pt x="3549" y="668"/>
                    <a:pt x="3562" y="681"/>
                  </a:cubicBezTo>
                  <a:close/>
                  <a:moveTo>
                    <a:pt x="2803" y="760"/>
                  </a:moveTo>
                  <a:cubicBezTo>
                    <a:pt x="2829" y="760"/>
                    <a:pt x="2855" y="733"/>
                    <a:pt x="2868" y="707"/>
                  </a:cubicBezTo>
                  <a:cubicBezTo>
                    <a:pt x="2881" y="668"/>
                    <a:pt x="2907" y="615"/>
                    <a:pt x="2920" y="576"/>
                  </a:cubicBezTo>
                  <a:cubicBezTo>
                    <a:pt x="2947" y="511"/>
                    <a:pt x="2960" y="432"/>
                    <a:pt x="2960" y="367"/>
                  </a:cubicBezTo>
                  <a:cubicBezTo>
                    <a:pt x="2947" y="314"/>
                    <a:pt x="2920" y="275"/>
                    <a:pt x="2868" y="262"/>
                  </a:cubicBezTo>
                  <a:cubicBezTo>
                    <a:pt x="2855" y="301"/>
                    <a:pt x="2829" y="341"/>
                    <a:pt x="2816" y="393"/>
                  </a:cubicBezTo>
                  <a:cubicBezTo>
                    <a:pt x="2803" y="498"/>
                    <a:pt x="2790" y="602"/>
                    <a:pt x="2803" y="707"/>
                  </a:cubicBezTo>
                  <a:cubicBezTo>
                    <a:pt x="2803" y="720"/>
                    <a:pt x="2803" y="746"/>
                    <a:pt x="2803" y="760"/>
                  </a:cubicBezTo>
                  <a:close/>
                  <a:moveTo>
                    <a:pt x="11679" y="812"/>
                  </a:moveTo>
                  <a:cubicBezTo>
                    <a:pt x="11692" y="799"/>
                    <a:pt x="11705" y="799"/>
                    <a:pt x="11705" y="786"/>
                  </a:cubicBezTo>
                  <a:cubicBezTo>
                    <a:pt x="11732" y="733"/>
                    <a:pt x="11784" y="668"/>
                    <a:pt x="11823" y="629"/>
                  </a:cubicBezTo>
                  <a:cubicBezTo>
                    <a:pt x="11836" y="615"/>
                    <a:pt x="11849" y="589"/>
                    <a:pt x="11849" y="576"/>
                  </a:cubicBezTo>
                  <a:cubicBezTo>
                    <a:pt x="11849" y="550"/>
                    <a:pt x="11849" y="511"/>
                    <a:pt x="11849" y="485"/>
                  </a:cubicBezTo>
                  <a:cubicBezTo>
                    <a:pt x="11849" y="471"/>
                    <a:pt x="11836" y="458"/>
                    <a:pt x="11823" y="445"/>
                  </a:cubicBezTo>
                  <a:cubicBezTo>
                    <a:pt x="11797" y="406"/>
                    <a:pt x="11758" y="367"/>
                    <a:pt x="11705" y="354"/>
                  </a:cubicBezTo>
                  <a:cubicBezTo>
                    <a:pt x="11692" y="419"/>
                    <a:pt x="11679" y="471"/>
                    <a:pt x="11679" y="537"/>
                  </a:cubicBezTo>
                  <a:lnTo>
                    <a:pt x="11679" y="733"/>
                  </a:lnTo>
                  <a:cubicBezTo>
                    <a:pt x="11679" y="760"/>
                    <a:pt x="11679" y="773"/>
                    <a:pt x="11679" y="812"/>
                  </a:cubicBezTo>
                  <a:close/>
                  <a:moveTo>
                    <a:pt x="14324" y="301"/>
                  </a:moveTo>
                  <a:cubicBezTo>
                    <a:pt x="14298" y="301"/>
                    <a:pt x="14258" y="301"/>
                    <a:pt x="14232" y="301"/>
                  </a:cubicBezTo>
                  <a:cubicBezTo>
                    <a:pt x="14232" y="314"/>
                    <a:pt x="14219" y="341"/>
                    <a:pt x="14206" y="354"/>
                  </a:cubicBezTo>
                  <a:cubicBezTo>
                    <a:pt x="14206" y="380"/>
                    <a:pt x="14193" y="393"/>
                    <a:pt x="14180" y="406"/>
                  </a:cubicBezTo>
                  <a:cubicBezTo>
                    <a:pt x="14167" y="432"/>
                    <a:pt x="14154" y="471"/>
                    <a:pt x="14154" y="498"/>
                  </a:cubicBezTo>
                  <a:cubicBezTo>
                    <a:pt x="14140" y="524"/>
                    <a:pt x="14127" y="563"/>
                    <a:pt x="14127" y="589"/>
                  </a:cubicBezTo>
                  <a:cubicBezTo>
                    <a:pt x="14114" y="655"/>
                    <a:pt x="14127" y="707"/>
                    <a:pt x="14140" y="760"/>
                  </a:cubicBezTo>
                  <a:cubicBezTo>
                    <a:pt x="14193" y="720"/>
                    <a:pt x="14219" y="668"/>
                    <a:pt x="14232" y="602"/>
                  </a:cubicBezTo>
                  <a:cubicBezTo>
                    <a:pt x="14245" y="576"/>
                    <a:pt x="14245" y="550"/>
                    <a:pt x="14258" y="537"/>
                  </a:cubicBezTo>
                  <a:cubicBezTo>
                    <a:pt x="14271" y="485"/>
                    <a:pt x="14298" y="432"/>
                    <a:pt x="14311" y="393"/>
                  </a:cubicBezTo>
                  <a:cubicBezTo>
                    <a:pt x="14337" y="367"/>
                    <a:pt x="14337" y="327"/>
                    <a:pt x="14324" y="301"/>
                  </a:cubicBezTo>
                  <a:close/>
                  <a:moveTo>
                    <a:pt x="15489" y="4399"/>
                  </a:moveTo>
                  <a:cubicBezTo>
                    <a:pt x="15528" y="4425"/>
                    <a:pt x="15581" y="4451"/>
                    <a:pt x="15633" y="4451"/>
                  </a:cubicBezTo>
                  <a:lnTo>
                    <a:pt x="15934" y="4451"/>
                  </a:lnTo>
                  <a:cubicBezTo>
                    <a:pt x="16000" y="4438"/>
                    <a:pt x="16039" y="4412"/>
                    <a:pt x="16078" y="4373"/>
                  </a:cubicBezTo>
                  <a:cubicBezTo>
                    <a:pt x="16052" y="4347"/>
                    <a:pt x="16026" y="4347"/>
                    <a:pt x="16000" y="4347"/>
                  </a:cubicBezTo>
                  <a:lnTo>
                    <a:pt x="15594" y="4347"/>
                  </a:lnTo>
                  <a:cubicBezTo>
                    <a:pt x="15554" y="4347"/>
                    <a:pt x="15515" y="4373"/>
                    <a:pt x="15489" y="4399"/>
                  </a:cubicBezTo>
                  <a:close/>
                  <a:moveTo>
                    <a:pt x="4989" y="170"/>
                  </a:moveTo>
                  <a:cubicBezTo>
                    <a:pt x="4963" y="197"/>
                    <a:pt x="4950" y="236"/>
                    <a:pt x="4937" y="275"/>
                  </a:cubicBezTo>
                  <a:cubicBezTo>
                    <a:pt x="4910" y="406"/>
                    <a:pt x="4910" y="524"/>
                    <a:pt x="4910" y="655"/>
                  </a:cubicBezTo>
                  <a:cubicBezTo>
                    <a:pt x="4924" y="681"/>
                    <a:pt x="4924" y="707"/>
                    <a:pt x="4924" y="720"/>
                  </a:cubicBezTo>
                  <a:cubicBezTo>
                    <a:pt x="4937" y="733"/>
                    <a:pt x="4937" y="746"/>
                    <a:pt x="4950" y="760"/>
                  </a:cubicBezTo>
                  <a:cubicBezTo>
                    <a:pt x="4976" y="694"/>
                    <a:pt x="5002" y="629"/>
                    <a:pt x="5028" y="563"/>
                  </a:cubicBezTo>
                  <a:cubicBezTo>
                    <a:pt x="5028" y="550"/>
                    <a:pt x="5028" y="537"/>
                    <a:pt x="5028" y="524"/>
                  </a:cubicBezTo>
                  <a:lnTo>
                    <a:pt x="5028" y="301"/>
                  </a:lnTo>
                  <a:cubicBezTo>
                    <a:pt x="5028" y="249"/>
                    <a:pt x="5015" y="210"/>
                    <a:pt x="4989" y="170"/>
                  </a:cubicBezTo>
                  <a:close/>
                  <a:moveTo>
                    <a:pt x="16065" y="6795"/>
                  </a:moveTo>
                  <a:lnTo>
                    <a:pt x="16065" y="6743"/>
                  </a:lnTo>
                  <a:cubicBezTo>
                    <a:pt x="16065" y="6730"/>
                    <a:pt x="16065" y="6716"/>
                    <a:pt x="16065" y="6703"/>
                  </a:cubicBezTo>
                  <a:cubicBezTo>
                    <a:pt x="16052" y="6703"/>
                    <a:pt x="16026" y="6703"/>
                    <a:pt x="16013" y="6703"/>
                  </a:cubicBezTo>
                  <a:lnTo>
                    <a:pt x="15751" y="6703"/>
                  </a:lnTo>
                  <a:cubicBezTo>
                    <a:pt x="15685" y="6703"/>
                    <a:pt x="15607" y="6730"/>
                    <a:pt x="15554" y="6756"/>
                  </a:cubicBezTo>
                  <a:lnTo>
                    <a:pt x="15554" y="6769"/>
                  </a:lnTo>
                  <a:lnTo>
                    <a:pt x="15594" y="6769"/>
                  </a:lnTo>
                  <a:cubicBezTo>
                    <a:pt x="15646" y="6769"/>
                    <a:pt x="15685" y="6769"/>
                    <a:pt x="15738" y="6782"/>
                  </a:cubicBezTo>
                  <a:cubicBezTo>
                    <a:pt x="15829" y="6795"/>
                    <a:pt x="15934" y="6808"/>
                    <a:pt x="16026" y="6795"/>
                  </a:cubicBezTo>
                  <a:cubicBezTo>
                    <a:pt x="16039" y="6795"/>
                    <a:pt x="16052" y="6795"/>
                    <a:pt x="16065" y="6795"/>
                  </a:cubicBezTo>
                  <a:close/>
                  <a:moveTo>
                    <a:pt x="16130" y="3758"/>
                  </a:moveTo>
                  <a:cubicBezTo>
                    <a:pt x="16130" y="3745"/>
                    <a:pt x="16130" y="3745"/>
                    <a:pt x="16117" y="3731"/>
                  </a:cubicBezTo>
                  <a:cubicBezTo>
                    <a:pt x="16078" y="3679"/>
                    <a:pt x="16026" y="3653"/>
                    <a:pt x="15960" y="3666"/>
                  </a:cubicBezTo>
                  <a:cubicBezTo>
                    <a:pt x="15842" y="3653"/>
                    <a:pt x="15725" y="3666"/>
                    <a:pt x="15607" y="3718"/>
                  </a:cubicBezTo>
                  <a:cubicBezTo>
                    <a:pt x="15607" y="3718"/>
                    <a:pt x="15594" y="3731"/>
                    <a:pt x="15581" y="3731"/>
                  </a:cubicBezTo>
                  <a:cubicBezTo>
                    <a:pt x="15620" y="3758"/>
                    <a:pt x="15659" y="3758"/>
                    <a:pt x="15698" y="3758"/>
                  </a:cubicBezTo>
                  <a:lnTo>
                    <a:pt x="16065" y="3758"/>
                  </a:lnTo>
                  <a:close/>
                  <a:moveTo>
                    <a:pt x="10907" y="707"/>
                  </a:moveTo>
                  <a:cubicBezTo>
                    <a:pt x="10920" y="707"/>
                    <a:pt x="10920" y="694"/>
                    <a:pt x="10933" y="681"/>
                  </a:cubicBezTo>
                  <a:cubicBezTo>
                    <a:pt x="10972" y="602"/>
                    <a:pt x="11011" y="524"/>
                    <a:pt x="11038" y="445"/>
                  </a:cubicBezTo>
                  <a:cubicBezTo>
                    <a:pt x="11038" y="432"/>
                    <a:pt x="11051" y="406"/>
                    <a:pt x="11051" y="393"/>
                  </a:cubicBezTo>
                  <a:cubicBezTo>
                    <a:pt x="11064" y="393"/>
                    <a:pt x="11064" y="380"/>
                    <a:pt x="11064" y="367"/>
                  </a:cubicBezTo>
                  <a:cubicBezTo>
                    <a:pt x="11064" y="341"/>
                    <a:pt x="11051" y="327"/>
                    <a:pt x="11038" y="327"/>
                  </a:cubicBezTo>
                  <a:cubicBezTo>
                    <a:pt x="10985" y="301"/>
                    <a:pt x="10933" y="327"/>
                    <a:pt x="10920" y="380"/>
                  </a:cubicBezTo>
                  <a:cubicBezTo>
                    <a:pt x="10894" y="485"/>
                    <a:pt x="10894" y="602"/>
                    <a:pt x="10907" y="707"/>
                  </a:cubicBezTo>
                  <a:close/>
                  <a:moveTo>
                    <a:pt x="16117" y="7410"/>
                  </a:moveTo>
                  <a:cubicBezTo>
                    <a:pt x="16000" y="7371"/>
                    <a:pt x="15882" y="7358"/>
                    <a:pt x="15764" y="7371"/>
                  </a:cubicBezTo>
                  <a:cubicBezTo>
                    <a:pt x="15725" y="7371"/>
                    <a:pt x="15672" y="7397"/>
                    <a:pt x="15646" y="7436"/>
                  </a:cubicBezTo>
                  <a:cubicBezTo>
                    <a:pt x="15659" y="7436"/>
                    <a:pt x="15672" y="7450"/>
                    <a:pt x="15685" y="7450"/>
                  </a:cubicBezTo>
                  <a:cubicBezTo>
                    <a:pt x="15712" y="7450"/>
                    <a:pt x="15738" y="7450"/>
                    <a:pt x="15764" y="7450"/>
                  </a:cubicBezTo>
                  <a:cubicBezTo>
                    <a:pt x="15856" y="7476"/>
                    <a:pt x="15960" y="7476"/>
                    <a:pt x="16052" y="7450"/>
                  </a:cubicBezTo>
                  <a:cubicBezTo>
                    <a:pt x="16078" y="7436"/>
                    <a:pt x="16091" y="7423"/>
                    <a:pt x="16117" y="7410"/>
                  </a:cubicBezTo>
                  <a:close/>
                  <a:moveTo>
                    <a:pt x="15476" y="5604"/>
                  </a:moveTo>
                  <a:cubicBezTo>
                    <a:pt x="15541" y="5656"/>
                    <a:pt x="15633" y="5682"/>
                    <a:pt x="15712" y="5695"/>
                  </a:cubicBezTo>
                  <a:cubicBezTo>
                    <a:pt x="15764" y="5708"/>
                    <a:pt x="15803" y="5695"/>
                    <a:pt x="15856" y="5682"/>
                  </a:cubicBezTo>
                  <a:cubicBezTo>
                    <a:pt x="15882" y="5669"/>
                    <a:pt x="15921" y="5656"/>
                    <a:pt x="15960" y="5643"/>
                  </a:cubicBezTo>
                  <a:cubicBezTo>
                    <a:pt x="15973" y="5643"/>
                    <a:pt x="15986" y="5643"/>
                    <a:pt x="15986" y="5630"/>
                  </a:cubicBezTo>
                  <a:lnTo>
                    <a:pt x="15738" y="5604"/>
                  </a:lnTo>
                  <a:cubicBezTo>
                    <a:pt x="15646" y="5590"/>
                    <a:pt x="15568" y="5590"/>
                    <a:pt x="15476" y="5617"/>
                  </a:cubicBezTo>
                  <a:close/>
                  <a:moveTo>
                    <a:pt x="5696" y="301"/>
                  </a:moveTo>
                  <a:cubicBezTo>
                    <a:pt x="5657" y="327"/>
                    <a:pt x="5631" y="380"/>
                    <a:pt x="5631" y="432"/>
                  </a:cubicBezTo>
                  <a:cubicBezTo>
                    <a:pt x="5617" y="537"/>
                    <a:pt x="5617" y="642"/>
                    <a:pt x="5631" y="746"/>
                  </a:cubicBezTo>
                  <a:lnTo>
                    <a:pt x="5644" y="760"/>
                  </a:lnTo>
                  <a:cubicBezTo>
                    <a:pt x="5657" y="773"/>
                    <a:pt x="5657" y="720"/>
                    <a:pt x="5657" y="707"/>
                  </a:cubicBezTo>
                  <a:cubicBezTo>
                    <a:pt x="5683" y="629"/>
                    <a:pt x="5709" y="550"/>
                    <a:pt x="5722" y="485"/>
                  </a:cubicBezTo>
                  <a:cubicBezTo>
                    <a:pt x="5735" y="419"/>
                    <a:pt x="5722" y="354"/>
                    <a:pt x="5696" y="301"/>
                  </a:cubicBezTo>
                  <a:close/>
                  <a:moveTo>
                    <a:pt x="6338" y="773"/>
                  </a:moveTo>
                  <a:cubicBezTo>
                    <a:pt x="6377" y="746"/>
                    <a:pt x="6403" y="707"/>
                    <a:pt x="6416" y="668"/>
                  </a:cubicBezTo>
                  <a:cubicBezTo>
                    <a:pt x="6442" y="589"/>
                    <a:pt x="6455" y="498"/>
                    <a:pt x="6442" y="406"/>
                  </a:cubicBezTo>
                  <a:cubicBezTo>
                    <a:pt x="6442" y="380"/>
                    <a:pt x="6429" y="367"/>
                    <a:pt x="6416" y="354"/>
                  </a:cubicBezTo>
                  <a:cubicBezTo>
                    <a:pt x="6390" y="380"/>
                    <a:pt x="6377" y="419"/>
                    <a:pt x="6364" y="458"/>
                  </a:cubicBezTo>
                  <a:cubicBezTo>
                    <a:pt x="6364" y="498"/>
                    <a:pt x="6351" y="550"/>
                    <a:pt x="6338" y="602"/>
                  </a:cubicBezTo>
                  <a:cubicBezTo>
                    <a:pt x="6338" y="655"/>
                    <a:pt x="6338" y="707"/>
                    <a:pt x="6338" y="773"/>
                  </a:cubicBezTo>
                  <a:close/>
                  <a:moveTo>
                    <a:pt x="15437" y="1663"/>
                  </a:moveTo>
                  <a:lnTo>
                    <a:pt x="15554" y="1663"/>
                  </a:lnTo>
                  <a:lnTo>
                    <a:pt x="15764" y="1663"/>
                  </a:lnTo>
                  <a:cubicBezTo>
                    <a:pt x="15803" y="1676"/>
                    <a:pt x="15842" y="1637"/>
                    <a:pt x="15842" y="1597"/>
                  </a:cubicBezTo>
                  <a:cubicBezTo>
                    <a:pt x="15829" y="1597"/>
                    <a:pt x="15816" y="1584"/>
                    <a:pt x="15790" y="1584"/>
                  </a:cubicBezTo>
                  <a:lnTo>
                    <a:pt x="15594" y="1584"/>
                  </a:lnTo>
                  <a:cubicBezTo>
                    <a:pt x="15528" y="1584"/>
                    <a:pt x="15476" y="1610"/>
                    <a:pt x="15437" y="1663"/>
                  </a:cubicBezTo>
                  <a:close/>
                  <a:moveTo>
                    <a:pt x="7045" y="642"/>
                  </a:moveTo>
                  <a:cubicBezTo>
                    <a:pt x="7084" y="629"/>
                    <a:pt x="7084" y="629"/>
                    <a:pt x="7097" y="602"/>
                  </a:cubicBezTo>
                  <a:cubicBezTo>
                    <a:pt x="7110" y="550"/>
                    <a:pt x="7123" y="498"/>
                    <a:pt x="7136" y="432"/>
                  </a:cubicBezTo>
                  <a:cubicBezTo>
                    <a:pt x="7136" y="432"/>
                    <a:pt x="7136" y="419"/>
                    <a:pt x="7136" y="406"/>
                  </a:cubicBezTo>
                  <a:lnTo>
                    <a:pt x="7136" y="262"/>
                  </a:lnTo>
                  <a:cubicBezTo>
                    <a:pt x="7136" y="249"/>
                    <a:pt x="7136" y="236"/>
                    <a:pt x="7123" y="236"/>
                  </a:cubicBezTo>
                  <a:cubicBezTo>
                    <a:pt x="7097" y="249"/>
                    <a:pt x="7071" y="275"/>
                    <a:pt x="7071" y="314"/>
                  </a:cubicBezTo>
                  <a:cubicBezTo>
                    <a:pt x="7031" y="419"/>
                    <a:pt x="7031" y="537"/>
                    <a:pt x="7045" y="642"/>
                  </a:cubicBezTo>
                  <a:close/>
                  <a:moveTo>
                    <a:pt x="10121" y="746"/>
                  </a:moveTo>
                  <a:cubicBezTo>
                    <a:pt x="10134" y="733"/>
                    <a:pt x="10147" y="707"/>
                    <a:pt x="10160" y="694"/>
                  </a:cubicBezTo>
                  <a:cubicBezTo>
                    <a:pt x="10200" y="602"/>
                    <a:pt x="10213" y="498"/>
                    <a:pt x="10200" y="406"/>
                  </a:cubicBezTo>
                  <a:cubicBezTo>
                    <a:pt x="10200" y="367"/>
                    <a:pt x="10174" y="354"/>
                    <a:pt x="10147" y="341"/>
                  </a:cubicBezTo>
                  <a:cubicBezTo>
                    <a:pt x="10121" y="393"/>
                    <a:pt x="10108" y="458"/>
                    <a:pt x="10108" y="524"/>
                  </a:cubicBezTo>
                  <a:cubicBezTo>
                    <a:pt x="10095" y="602"/>
                    <a:pt x="10095" y="681"/>
                    <a:pt x="10121" y="746"/>
                  </a:cubicBezTo>
                  <a:close/>
                  <a:moveTo>
                    <a:pt x="15725" y="8353"/>
                  </a:moveTo>
                  <a:cubicBezTo>
                    <a:pt x="15738" y="8366"/>
                    <a:pt x="15738" y="8366"/>
                    <a:pt x="15751" y="8366"/>
                  </a:cubicBezTo>
                  <a:cubicBezTo>
                    <a:pt x="15842" y="8392"/>
                    <a:pt x="15934" y="8405"/>
                    <a:pt x="16039" y="8405"/>
                  </a:cubicBezTo>
                  <a:cubicBezTo>
                    <a:pt x="16052" y="8405"/>
                    <a:pt x="16065" y="8405"/>
                    <a:pt x="16078" y="8405"/>
                  </a:cubicBezTo>
                  <a:cubicBezTo>
                    <a:pt x="16078" y="8405"/>
                    <a:pt x="16091" y="8379"/>
                    <a:pt x="16091" y="8379"/>
                  </a:cubicBezTo>
                  <a:cubicBezTo>
                    <a:pt x="16091" y="8366"/>
                    <a:pt x="16091" y="8353"/>
                    <a:pt x="16078" y="8340"/>
                  </a:cubicBezTo>
                  <a:cubicBezTo>
                    <a:pt x="16065" y="8327"/>
                    <a:pt x="16039" y="8327"/>
                    <a:pt x="16013" y="8314"/>
                  </a:cubicBezTo>
                  <a:lnTo>
                    <a:pt x="15803" y="8314"/>
                  </a:lnTo>
                  <a:cubicBezTo>
                    <a:pt x="15777" y="8314"/>
                    <a:pt x="15751" y="8327"/>
                    <a:pt x="15725" y="8353"/>
                  </a:cubicBezTo>
                  <a:close/>
                  <a:moveTo>
                    <a:pt x="13512" y="943"/>
                  </a:moveTo>
                  <a:cubicBezTo>
                    <a:pt x="13525" y="930"/>
                    <a:pt x="13538" y="904"/>
                    <a:pt x="13538" y="890"/>
                  </a:cubicBezTo>
                  <a:cubicBezTo>
                    <a:pt x="13538" y="877"/>
                    <a:pt x="13538" y="851"/>
                    <a:pt x="13551" y="825"/>
                  </a:cubicBezTo>
                  <a:cubicBezTo>
                    <a:pt x="13578" y="760"/>
                    <a:pt x="13578" y="681"/>
                    <a:pt x="13564" y="615"/>
                  </a:cubicBezTo>
                  <a:cubicBezTo>
                    <a:pt x="13564" y="615"/>
                    <a:pt x="13551" y="602"/>
                    <a:pt x="13538" y="602"/>
                  </a:cubicBezTo>
                  <a:cubicBezTo>
                    <a:pt x="13538" y="602"/>
                    <a:pt x="13525" y="602"/>
                    <a:pt x="13525" y="615"/>
                  </a:cubicBezTo>
                  <a:cubicBezTo>
                    <a:pt x="13512" y="642"/>
                    <a:pt x="13499" y="681"/>
                    <a:pt x="13499" y="720"/>
                  </a:cubicBezTo>
                  <a:lnTo>
                    <a:pt x="13499" y="904"/>
                  </a:lnTo>
                  <a:cubicBezTo>
                    <a:pt x="13499" y="917"/>
                    <a:pt x="13499" y="930"/>
                    <a:pt x="13512" y="943"/>
                  </a:cubicBezTo>
                  <a:close/>
                  <a:moveTo>
                    <a:pt x="15960" y="2278"/>
                  </a:moveTo>
                  <a:cubicBezTo>
                    <a:pt x="15921" y="2252"/>
                    <a:pt x="15869" y="2239"/>
                    <a:pt x="15829" y="2239"/>
                  </a:cubicBezTo>
                  <a:cubicBezTo>
                    <a:pt x="15738" y="2226"/>
                    <a:pt x="15646" y="2239"/>
                    <a:pt x="15554" y="2265"/>
                  </a:cubicBezTo>
                  <a:cubicBezTo>
                    <a:pt x="15541" y="2278"/>
                    <a:pt x="15528" y="2278"/>
                    <a:pt x="15515" y="2291"/>
                  </a:cubicBezTo>
                  <a:lnTo>
                    <a:pt x="15934" y="2291"/>
                  </a:lnTo>
                  <a:close/>
                  <a:moveTo>
                    <a:pt x="16052" y="7908"/>
                  </a:moveTo>
                  <a:lnTo>
                    <a:pt x="15973" y="7855"/>
                  </a:lnTo>
                  <a:cubicBezTo>
                    <a:pt x="15934" y="7842"/>
                    <a:pt x="15895" y="7829"/>
                    <a:pt x="15856" y="7829"/>
                  </a:cubicBezTo>
                  <a:cubicBezTo>
                    <a:pt x="15803" y="7842"/>
                    <a:pt x="15764" y="7855"/>
                    <a:pt x="15725" y="7882"/>
                  </a:cubicBezTo>
                  <a:lnTo>
                    <a:pt x="15725" y="7895"/>
                  </a:lnTo>
                  <a:cubicBezTo>
                    <a:pt x="15751" y="7895"/>
                    <a:pt x="15777" y="7895"/>
                    <a:pt x="15803" y="7908"/>
                  </a:cubicBezTo>
                  <a:cubicBezTo>
                    <a:pt x="15882" y="7934"/>
                    <a:pt x="15947" y="7908"/>
                    <a:pt x="16026" y="7934"/>
                  </a:cubicBezTo>
                  <a:cubicBezTo>
                    <a:pt x="16039" y="7934"/>
                    <a:pt x="16052" y="7921"/>
                    <a:pt x="16052" y="7908"/>
                  </a:cubicBezTo>
                  <a:close/>
                  <a:moveTo>
                    <a:pt x="8236" y="576"/>
                  </a:moveTo>
                  <a:lnTo>
                    <a:pt x="8249" y="576"/>
                  </a:lnTo>
                  <a:cubicBezTo>
                    <a:pt x="8301" y="498"/>
                    <a:pt x="8341" y="393"/>
                    <a:pt x="8341" y="301"/>
                  </a:cubicBezTo>
                  <a:cubicBezTo>
                    <a:pt x="8341" y="275"/>
                    <a:pt x="8328" y="275"/>
                    <a:pt x="8301" y="262"/>
                  </a:cubicBezTo>
                  <a:cubicBezTo>
                    <a:pt x="8288" y="262"/>
                    <a:pt x="8275" y="275"/>
                    <a:pt x="8262" y="288"/>
                  </a:cubicBezTo>
                  <a:cubicBezTo>
                    <a:pt x="8262" y="327"/>
                    <a:pt x="8249" y="367"/>
                    <a:pt x="8249" y="406"/>
                  </a:cubicBezTo>
                  <a:cubicBezTo>
                    <a:pt x="8236" y="445"/>
                    <a:pt x="8249" y="485"/>
                    <a:pt x="8249" y="537"/>
                  </a:cubicBezTo>
                  <a:cubicBezTo>
                    <a:pt x="8236" y="550"/>
                    <a:pt x="8236" y="563"/>
                    <a:pt x="8236" y="576"/>
                  </a:cubicBezTo>
                  <a:close/>
                  <a:moveTo>
                    <a:pt x="14795" y="786"/>
                  </a:moveTo>
                  <a:lnTo>
                    <a:pt x="14808" y="799"/>
                  </a:lnTo>
                  <a:cubicBezTo>
                    <a:pt x="14821" y="773"/>
                    <a:pt x="14834" y="746"/>
                    <a:pt x="14861" y="733"/>
                  </a:cubicBezTo>
                  <a:cubicBezTo>
                    <a:pt x="14887" y="707"/>
                    <a:pt x="14900" y="681"/>
                    <a:pt x="14913" y="655"/>
                  </a:cubicBezTo>
                  <a:cubicBezTo>
                    <a:pt x="14939" y="615"/>
                    <a:pt x="14978" y="589"/>
                    <a:pt x="15018" y="563"/>
                  </a:cubicBezTo>
                  <a:cubicBezTo>
                    <a:pt x="15031" y="550"/>
                    <a:pt x="15044" y="524"/>
                    <a:pt x="15044" y="498"/>
                  </a:cubicBezTo>
                  <a:cubicBezTo>
                    <a:pt x="15031" y="498"/>
                    <a:pt x="15018" y="498"/>
                    <a:pt x="15005" y="498"/>
                  </a:cubicBezTo>
                  <a:lnTo>
                    <a:pt x="14913" y="576"/>
                  </a:lnTo>
                  <a:cubicBezTo>
                    <a:pt x="14874" y="602"/>
                    <a:pt x="14847" y="642"/>
                    <a:pt x="14834" y="694"/>
                  </a:cubicBezTo>
                  <a:cubicBezTo>
                    <a:pt x="14821" y="733"/>
                    <a:pt x="14808" y="760"/>
                    <a:pt x="14795" y="786"/>
                  </a:cubicBezTo>
                  <a:close/>
                  <a:moveTo>
                    <a:pt x="8904" y="681"/>
                  </a:moveTo>
                  <a:cubicBezTo>
                    <a:pt x="8917" y="655"/>
                    <a:pt x="8930" y="642"/>
                    <a:pt x="8930" y="629"/>
                  </a:cubicBezTo>
                  <a:cubicBezTo>
                    <a:pt x="8943" y="602"/>
                    <a:pt x="8956" y="576"/>
                    <a:pt x="8969" y="550"/>
                  </a:cubicBezTo>
                  <a:cubicBezTo>
                    <a:pt x="8995" y="485"/>
                    <a:pt x="8995" y="419"/>
                    <a:pt x="8969" y="367"/>
                  </a:cubicBezTo>
                  <a:cubicBezTo>
                    <a:pt x="8956" y="367"/>
                    <a:pt x="8943" y="393"/>
                    <a:pt x="8943" y="419"/>
                  </a:cubicBezTo>
                  <a:cubicBezTo>
                    <a:pt x="8943" y="445"/>
                    <a:pt x="8930" y="485"/>
                    <a:pt x="8917" y="511"/>
                  </a:cubicBezTo>
                  <a:cubicBezTo>
                    <a:pt x="8891" y="563"/>
                    <a:pt x="8891" y="629"/>
                    <a:pt x="8904" y="681"/>
                  </a:cubicBezTo>
                  <a:close/>
                  <a:moveTo>
                    <a:pt x="7529" y="694"/>
                  </a:moveTo>
                  <a:cubicBezTo>
                    <a:pt x="7529" y="694"/>
                    <a:pt x="7529" y="681"/>
                    <a:pt x="7529" y="668"/>
                  </a:cubicBezTo>
                  <a:cubicBezTo>
                    <a:pt x="7542" y="629"/>
                    <a:pt x="7542" y="589"/>
                    <a:pt x="7555" y="550"/>
                  </a:cubicBezTo>
                  <a:cubicBezTo>
                    <a:pt x="7568" y="498"/>
                    <a:pt x="7568" y="432"/>
                    <a:pt x="7555" y="367"/>
                  </a:cubicBezTo>
                  <a:cubicBezTo>
                    <a:pt x="7529" y="393"/>
                    <a:pt x="7516" y="432"/>
                    <a:pt x="7516" y="458"/>
                  </a:cubicBezTo>
                  <a:cubicBezTo>
                    <a:pt x="7503" y="537"/>
                    <a:pt x="7516" y="615"/>
                    <a:pt x="7529" y="694"/>
                  </a:cubicBezTo>
                  <a:close/>
                  <a:moveTo>
                    <a:pt x="12399" y="655"/>
                  </a:moveTo>
                  <a:cubicBezTo>
                    <a:pt x="12412" y="642"/>
                    <a:pt x="12412" y="629"/>
                    <a:pt x="12412" y="629"/>
                  </a:cubicBezTo>
                  <a:lnTo>
                    <a:pt x="12412" y="419"/>
                  </a:lnTo>
                  <a:cubicBezTo>
                    <a:pt x="12412" y="419"/>
                    <a:pt x="12412" y="406"/>
                    <a:pt x="12399" y="393"/>
                  </a:cubicBezTo>
                  <a:cubicBezTo>
                    <a:pt x="12399" y="471"/>
                    <a:pt x="12399" y="563"/>
                    <a:pt x="12399" y="655"/>
                  </a:cubicBezTo>
                  <a:close/>
                  <a:moveTo>
                    <a:pt x="15751" y="2985"/>
                  </a:moveTo>
                  <a:cubicBezTo>
                    <a:pt x="15816" y="3011"/>
                    <a:pt x="15908" y="3024"/>
                    <a:pt x="15973" y="2998"/>
                  </a:cubicBezTo>
                  <a:cubicBezTo>
                    <a:pt x="15934" y="2972"/>
                    <a:pt x="15908" y="2972"/>
                    <a:pt x="15751" y="2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15" name="Google Shape;915;p56"/>
            <p:cNvSpPr/>
            <p:nvPr/>
          </p:nvSpPr>
          <p:spPr bwMode="auto">
            <a:xfrm>
              <a:off x="4187646" y="1741190"/>
              <a:ext cx="3458665" cy="1933482"/>
            </a:xfrm>
            <a:custGeom>
              <a:avLst/>
              <a:gdLst/>
              <a:ahLst/>
              <a:cxnLst/>
              <a:rect l="l" t="t" r="r" b="b"/>
              <a:pathLst>
                <a:path w="16301" h="9113" extrusionOk="0">
                  <a:moveTo>
                    <a:pt x="3379" y="7934"/>
                  </a:moveTo>
                  <a:lnTo>
                    <a:pt x="3588" y="7856"/>
                  </a:lnTo>
                  <a:cubicBezTo>
                    <a:pt x="3680" y="7816"/>
                    <a:pt x="3785" y="7816"/>
                    <a:pt x="3876" y="7869"/>
                  </a:cubicBezTo>
                  <a:cubicBezTo>
                    <a:pt x="3916" y="7882"/>
                    <a:pt x="3942" y="7921"/>
                    <a:pt x="3955" y="7960"/>
                  </a:cubicBezTo>
                  <a:cubicBezTo>
                    <a:pt x="3968" y="7987"/>
                    <a:pt x="3968" y="8000"/>
                    <a:pt x="3994" y="8013"/>
                  </a:cubicBezTo>
                  <a:cubicBezTo>
                    <a:pt x="4020" y="8026"/>
                    <a:pt x="4007" y="8013"/>
                    <a:pt x="4007" y="8000"/>
                  </a:cubicBezTo>
                  <a:cubicBezTo>
                    <a:pt x="4033" y="7960"/>
                    <a:pt x="4086" y="7921"/>
                    <a:pt x="4125" y="7908"/>
                  </a:cubicBezTo>
                  <a:cubicBezTo>
                    <a:pt x="4177" y="7895"/>
                    <a:pt x="4230" y="7882"/>
                    <a:pt x="4295" y="7882"/>
                  </a:cubicBezTo>
                  <a:lnTo>
                    <a:pt x="4439" y="7882"/>
                  </a:lnTo>
                  <a:cubicBezTo>
                    <a:pt x="4492" y="7882"/>
                    <a:pt x="4544" y="7895"/>
                    <a:pt x="4583" y="7934"/>
                  </a:cubicBezTo>
                  <a:cubicBezTo>
                    <a:pt x="4609" y="7960"/>
                    <a:pt x="4636" y="7987"/>
                    <a:pt x="4662" y="8013"/>
                  </a:cubicBezTo>
                  <a:cubicBezTo>
                    <a:pt x="4675" y="8013"/>
                    <a:pt x="4701" y="8000"/>
                    <a:pt x="4714" y="7974"/>
                  </a:cubicBezTo>
                  <a:cubicBezTo>
                    <a:pt x="4740" y="7947"/>
                    <a:pt x="4767" y="7934"/>
                    <a:pt x="4793" y="7908"/>
                  </a:cubicBezTo>
                  <a:cubicBezTo>
                    <a:pt x="4832" y="7869"/>
                    <a:pt x="4884" y="7856"/>
                    <a:pt x="4950" y="7856"/>
                  </a:cubicBezTo>
                  <a:lnTo>
                    <a:pt x="5172" y="7856"/>
                  </a:lnTo>
                  <a:cubicBezTo>
                    <a:pt x="5225" y="7856"/>
                    <a:pt x="5277" y="7869"/>
                    <a:pt x="5316" y="7908"/>
                  </a:cubicBezTo>
                  <a:cubicBezTo>
                    <a:pt x="5369" y="7947"/>
                    <a:pt x="5421" y="7987"/>
                    <a:pt x="5487" y="8026"/>
                  </a:cubicBezTo>
                  <a:cubicBezTo>
                    <a:pt x="5500" y="8013"/>
                    <a:pt x="5526" y="8000"/>
                    <a:pt x="5552" y="7974"/>
                  </a:cubicBezTo>
                  <a:lnTo>
                    <a:pt x="5618" y="7934"/>
                  </a:lnTo>
                  <a:cubicBezTo>
                    <a:pt x="5644" y="7908"/>
                    <a:pt x="5670" y="7882"/>
                    <a:pt x="5709" y="7869"/>
                  </a:cubicBezTo>
                  <a:cubicBezTo>
                    <a:pt x="5735" y="7843"/>
                    <a:pt x="5762" y="7829"/>
                    <a:pt x="5801" y="7829"/>
                  </a:cubicBezTo>
                  <a:lnTo>
                    <a:pt x="5984" y="7829"/>
                  </a:lnTo>
                  <a:cubicBezTo>
                    <a:pt x="6063" y="7829"/>
                    <a:pt x="6128" y="7856"/>
                    <a:pt x="6180" y="7908"/>
                  </a:cubicBezTo>
                  <a:cubicBezTo>
                    <a:pt x="6207" y="7947"/>
                    <a:pt x="6233" y="7974"/>
                    <a:pt x="6259" y="8000"/>
                  </a:cubicBezTo>
                  <a:cubicBezTo>
                    <a:pt x="6272" y="8000"/>
                    <a:pt x="6285" y="7987"/>
                    <a:pt x="6285" y="7987"/>
                  </a:cubicBezTo>
                  <a:cubicBezTo>
                    <a:pt x="6338" y="7934"/>
                    <a:pt x="6390" y="7895"/>
                    <a:pt x="6442" y="7869"/>
                  </a:cubicBezTo>
                  <a:cubicBezTo>
                    <a:pt x="6442" y="7856"/>
                    <a:pt x="6455" y="7856"/>
                    <a:pt x="6455" y="7856"/>
                  </a:cubicBezTo>
                  <a:cubicBezTo>
                    <a:pt x="6560" y="7816"/>
                    <a:pt x="6678" y="7816"/>
                    <a:pt x="6757" y="7882"/>
                  </a:cubicBezTo>
                  <a:lnTo>
                    <a:pt x="6901" y="8000"/>
                  </a:lnTo>
                  <a:cubicBezTo>
                    <a:pt x="6953" y="7987"/>
                    <a:pt x="7005" y="7960"/>
                    <a:pt x="7058" y="7934"/>
                  </a:cubicBezTo>
                  <a:cubicBezTo>
                    <a:pt x="7149" y="7895"/>
                    <a:pt x="7267" y="7895"/>
                    <a:pt x="7359" y="7934"/>
                  </a:cubicBezTo>
                  <a:cubicBezTo>
                    <a:pt x="7398" y="7947"/>
                    <a:pt x="7424" y="7974"/>
                    <a:pt x="7437" y="8000"/>
                  </a:cubicBezTo>
                  <a:cubicBezTo>
                    <a:pt x="7450" y="8039"/>
                    <a:pt x="7464" y="8065"/>
                    <a:pt x="7490" y="8091"/>
                  </a:cubicBezTo>
                  <a:lnTo>
                    <a:pt x="7621" y="7987"/>
                  </a:lnTo>
                  <a:cubicBezTo>
                    <a:pt x="7738" y="7921"/>
                    <a:pt x="7882" y="7921"/>
                    <a:pt x="7987" y="7987"/>
                  </a:cubicBezTo>
                  <a:cubicBezTo>
                    <a:pt x="8040" y="8026"/>
                    <a:pt x="8079" y="8065"/>
                    <a:pt x="8105" y="8118"/>
                  </a:cubicBezTo>
                  <a:cubicBezTo>
                    <a:pt x="8105" y="8144"/>
                    <a:pt x="8131" y="8157"/>
                    <a:pt x="8144" y="8170"/>
                  </a:cubicBezTo>
                  <a:cubicBezTo>
                    <a:pt x="8171" y="8157"/>
                    <a:pt x="8197" y="8118"/>
                    <a:pt x="8223" y="8091"/>
                  </a:cubicBezTo>
                  <a:cubicBezTo>
                    <a:pt x="8275" y="8026"/>
                    <a:pt x="8341" y="7974"/>
                    <a:pt x="8406" y="7947"/>
                  </a:cubicBezTo>
                  <a:cubicBezTo>
                    <a:pt x="8419" y="7947"/>
                    <a:pt x="8432" y="7947"/>
                    <a:pt x="8432" y="7947"/>
                  </a:cubicBezTo>
                  <a:lnTo>
                    <a:pt x="8642" y="7947"/>
                  </a:lnTo>
                  <a:cubicBezTo>
                    <a:pt x="8668" y="7947"/>
                    <a:pt x="8707" y="7960"/>
                    <a:pt x="8733" y="7974"/>
                  </a:cubicBezTo>
                  <a:cubicBezTo>
                    <a:pt x="8747" y="8000"/>
                    <a:pt x="8773" y="8013"/>
                    <a:pt x="8799" y="8039"/>
                  </a:cubicBezTo>
                  <a:lnTo>
                    <a:pt x="8904" y="7974"/>
                  </a:lnTo>
                  <a:cubicBezTo>
                    <a:pt x="8956" y="7947"/>
                    <a:pt x="9022" y="7934"/>
                    <a:pt x="9087" y="7960"/>
                  </a:cubicBezTo>
                  <a:cubicBezTo>
                    <a:pt x="9179" y="7974"/>
                    <a:pt x="9270" y="8039"/>
                    <a:pt x="9323" y="8118"/>
                  </a:cubicBezTo>
                  <a:lnTo>
                    <a:pt x="9336" y="8131"/>
                  </a:lnTo>
                  <a:cubicBezTo>
                    <a:pt x="9401" y="8091"/>
                    <a:pt x="9480" y="8052"/>
                    <a:pt x="9545" y="8013"/>
                  </a:cubicBezTo>
                  <a:cubicBezTo>
                    <a:pt x="9584" y="8000"/>
                    <a:pt x="9637" y="7987"/>
                    <a:pt x="9676" y="7974"/>
                  </a:cubicBezTo>
                  <a:cubicBezTo>
                    <a:pt x="9768" y="7960"/>
                    <a:pt x="9859" y="7987"/>
                    <a:pt x="9925" y="8052"/>
                  </a:cubicBezTo>
                  <a:cubicBezTo>
                    <a:pt x="9951" y="8065"/>
                    <a:pt x="9964" y="8078"/>
                    <a:pt x="9977" y="8091"/>
                  </a:cubicBezTo>
                  <a:cubicBezTo>
                    <a:pt x="9990" y="8078"/>
                    <a:pt x="10003" y="8078"/>
                    <a:pt x="10017" y="8065"/>
                  </a:cubicBezTo>
                  <a:cubicBezTo>
                    <a:pt x="10056" y="8026"/>
                    <a:pt x="10095" y="7974"/>
                    <a:pt x="10147" y="7947"/>
                  </a:cubicBezTo>
                  <a:cubicBezTo>
                    <a:pt x="10174" y="7934"/>
                    <a:pt x="10187" y="7934"/>
                    <a:pt x="10213" y="7921"/>
                  </a:cubicBezTo>
                  <a:cubicBezTo>
                    <a:pt x="10305" y="7908"/>
                    <a:pt x="10383" y="7908"/>
                    <a:pt x="10475" y="7921"/>
                  </a:cubicBezTo>
                  <a:cubicBezTo>
                    <a:pt x="10540" y="7934"/>
                    <a:pt x="10606" y="7974"/>
                    <a:pt x="10658" y="8026"/>
                  </a:cubicBezTo>
                  <a:lnTo>
                    <a:pt x="10710" y="8078"/>
                  </a:lnTo>
                  <a:cubicBezTo>
                    <a:pt x="10737" y="8078"/>
                    <a:pt x="10737" y="8065"/>
                    <a:pt x="10750" y="8065"/>
                  </a:cubicBezTo>
                  <a:cubicBezTo>
                    <a:pt x="10802" y="8039"/>
                    <a:pt x="10868" y="8013"/>
                    <a:pt x="10933" y="8013"/>
                  </a:cubicBezTo>
                  <a:lnTo>
                    <a:pt x="11038" y="8013"/>
                  </a:lnTo>
                  <a:cubicBezTo>
                    <a:pt x="11142" y="8013"/>
                    <a:pt x="11234" y="8039"/>
                    <a:pt x="11326" y="8091"/>
                  </a:cubicBezTo>
                  <a:cubicBezTo>
                    <a:pt x="11326" y="8091"/>
                    <a:pt x="11339" y="8091"/>
                    <a:pt x="11352" y="8091"/>
                  </a:cubicBezTo>
                  <a:cubicBezTo>
                    <a:pt x="11378" y="8091"/>
                    <a:pt x="11391" y="8052"/>
                    <a:pt x="11404" y="8039"/>
                  </a:cubicBezTo>
                  <a:cubicBezTo>
                    <a:pt x="11535" y="7882"/>
                    <a:pt x="11771" y="7869"/>
                    <a:pt x="11928" y="8000"/>
                  </a:cubicBezTo>
                  <a:cubicBezTo>
                    <a:pt x="11967" y="8026"/>
                    <a:pt x="11993" y="8052"/>
                    <a:pt x="12033" y="8091"/>
                  </a:cubicBezTo>
                  <a:cubicBezTo>
                    <a:pt x="12059" y="8078"/>
                    <a:pt x="12085" y="8052"/>
                    <a:pt x="12111" y="8039"/>
                  </a:cubicBezTo>
                  <a:cubicBezTo>
                    <a:pt x="12203" y="7974"/>
                    <a:pt x="12334" y="7947"/>
                    <a:pt x="12452" y="7974"/>
                  </a:cubicBezTo>
                  <a:cubicBezTo>
                    <a:pt x="12530" y="7987"/>
                    <a:pt x="12609" y="8026"/>
                    <a:pt x="12674" y="8078"/>
                  </a:cubicBezTo>
                  <a:cubicBezTo>
                    <a:pt x="12700" y="8104"/>
                    <a:pt x="12727" y="8131"/>
                    <a:pt x="12753" y="8157"/>
                  </a:cubicBezTo>
                  <a:lnTo>
                    <a:pt x="12871" y="8039"/>
                  </a:lnTo>
                  <a:cubicBezTo>
                    <a:pt x="12936" y="7974"/>
                    <a:pt x="13028" y="7934"/>
                    <a:pt x="13132" y="7934"/>
                  </a:cubicBezTo>
                  <a:cubicBezTo>
                    <a:pt x="13211" y="7934"/>
                    <a:pt x="13303" y="7960"/>
                    <a:pt x="13381" y="7987"/>
                  </a:cubicBezTo>
                  <a:cubicBezTo>
                    <a:pt x="13434" y="8013"/>
                    <a:pt x="13473" y="8039"/>
                    <a:pt x="13512" y="8091"/>
                  </a:cubicBezTo>
                  <a:cubicBezTo>
                    <a:pt x="13512" y="8091"/>
                    <a:pt x="13525" y="8104"/>
                    <a:pt x="13538" y="8118"/>
                  </a:cubicBezTo>
                  <a:lnTo>
                    <a:pt x="13604" y="8039"/>
                  </a:lnTo>
                  <a:cubicBezTo>
                    <a:pt x="13643" y="8013"/>
                    <a:pt x="13669" y="7987"/>
                    <a:pt x="13695" y="7960"/>
                  </a:cubicBezTo>
                  <a:cubicBezTo>
                    <a:pt x="13748" y="7934"/>
                    <a:pt x="13800" y="7908"/>
                    <a:pt x="13853" y="7908"/>
                  </a:cubicBezTo>
                  <a:cubicBezTo>
                    <a:pt x="13957" y="7908"/>
                    <a:pt x="14075" y="7934"/>
                    <a:pt x="14180" y="7974"/>
                  </a:cubicBezTo>
                  <a:cubicBezTo>
                    <a:pt x="14245" y="7895"/>
                    <a:pt x="14337" y="7843"/>
                    <a:pt x="14442" y="7803"/>
                  </a:cubicBezTo>
                  <a:cubicBezTo>
                    <a:pt x="14507" y="7764"/>
                    <a:pt x="14586" y="7751"/>
                    <a:pt x="14651" y="7777"/>
                  </a:cubicBezTo>
                  <a:cubicBezTo>
                    <a:pt x="14769" y="7803"/>
                    <a:pt x="14887" y="7869"/>
                    <a:pt x="14965" y="7974"/>
                  </a:cubicBezTo>
                  <a:cubicBezTo>
                    <a:pt x="14978" y="7960"/>
                    <a:pt x="14978" y="7960"/>
                    <a:pt x="14992" y="7947"/>
                  </a:cubicBezTo>
                  <a:cubicBezTo>
                    <a:pt x="15031" y="7921"/>
                    <a:pt x="15070" y="7882"/>
                    <a:pt x="15122" y="7869"/>
                  </a:cubicBezTo>
                  <a:cubicBezTo>
                    <a:pt x="15122" y="7856"/>
                    <a:pt x="15136" y="7856"/>
                    <a:pt x="15149" y="7856"/>
                  </a:cubicBezTo>
                  <a:cubicBezTo>
                    <a:pt x="15227" y="7790"/>
                    <a:pt x="15332" y="7764"/>
                    <a:pt x="15424" y="7790"/>
                  </a:cubicBezTo>
                  <a:cubicBezTo>
                    <a:pt x="15476" y="7803"/>
                    <a:pt x="15528" y="7829"/>
                    <a:pt x="15555" y="7869"/>
                  </a:cubicBezTo>
                  <a:lnTo>
                    <a:pt x="15607" y="7934"/>
                  </a:lnTo>
                  <a:lnTo>
                    <a:pt x="15646" y="7895"/>
                  </a:lnTo>
                  <a:cubicBezTo>
                    <a:pt x="15659" y="7882"/>
                    <a:pt x="15672" y="7856"/>
                    <a:pt x="15685" y="7843"/>
                  </a:cubicBezTo>
                  <a:cubicBezTo>
                    <a:pt x="15725" y="7803"/>
                    <a:pt x="15777" y="7777"/>
                    <a:pt x="15829" y="7764"/>
                  </a:cubicBezTo>
                  <a:lnTo>
                    <a:pt x="15895" y="7764"/>
                  </a:lnTo>
                  <a:cubicBezTo>
                    <a:pt x="16013" y="7764"/>
                    <a:pt x="16131" y="7816"/>
                    <a:pt x="16196" y="7934"/>
                  </a:cubicBezTo>
                  <a:cubicBezTo>
                    <a:pt x="16248" y="8026"/>
                    <a:pt x="16288" y="8131"/>
                    <a:pt x="16288" y="8235"/>
                  </a:cubicBezTo>
                  <a:cubicBezTo>
                    <a:pt x="16301" y="8406"/>
                    <a:pt x="16288" y="8576"/>
                    <a:pt x="16261" y="8746"/>
                  </a:cubicBezTo>
                  <a:cubicBezTo>
                    <a:pt x="16248" y="8851"/>
                    <a:pt x="16209" y="8955"/>
                    <a:pt x="16170" y="9047"/>
                  </a:cubicBezTo>
                  <a:cubicBezTo>
                    <a:pt x="16170" y="9060"/>
                    <a:pt x="16157" y="9060"/>
                    <a:pt x="16144" y="9073"/>
                  </a:cubicBezTo>
                  <a:cubicBezTo>
                    <a:pt x="16131" y="9086"/>
                    <a:pt x="16117" y="9099"/>
                    <a:pt x="16104" y="9113"/>
                  </a:cubicBezTo>
                  <a:cubicBezTo>
                    <a:pt x="16091" y="9113"/>
                    <a:pt x="16078" y="9113"/>
                    <a:pt x="16039" y="9086"/>
                  </a:cubicBezTo>
                  <a:cubicBezTo>
                    <a:pt x="16131" y="8903"/>
                    <a:pt x="16170" y="8720"/>
                    <a:pt x="16170" y="8536"/>
                  </a:cubicBezTo>
                  <a:lnTo>
                    <a:pt x="16170" y="8209"/>
                  </a:lnTo>
                  <a:cubicBezTo>
                    <a:pt x="16157" y="8131"/>
                    <a:pt x="16131" y="8052"/>
                    <a:pt x="16091" y="7987"/>
                  </a:cubicBezTo>
                  <a:cubicBezTo>
                    <a:pt x="16052" y="7921"/>
                    <a:pt x="15987" y="7882"/>
                    <a:pt x="15908" y="7895"/>
                  </a:cubicBezTo>
                  <a:lnTo>
                    <a:pt x="15869" y="7895"/>
                  </a:lnTo>
                  <a:cubicBezTo>
                    <a:pt x="15829" y="7895"/>
                    <a:pt x="15790" y="7908"/>
                    <a:pt x="15777" y="7934"/>
                  </a:cubicBezTo>
                  <a:cubicBezTo>
                    <a:pt x="15751" y="7974"/>
                    <a:pt x="15725" y="8000"/>
                    <a:pt x="15685" y="8039"/>
                  </a:cubicBezTo>
                  <a:cubicBezTo>
                    <a:pt x="15725" y="8104"/>
                    <a:pt x="15751" y="8157"/>
                    <a:pt x="15777" y="8209"/>
                  </a:cubicBezTo>
                  <a:cubicBezTo>
                    <a:pt x="15803" y="8262"/>
                    <a:pt x="15816" y="8327"/>
                    <a:pt x="15816" y="8392"/>
                  </a:cubicBezTo>
                  <a:lnTo>
                    <a:pt x="15816" y="8523"/>
                  </a:lnTo>
                  <a:cubicBezTo>
                    <a:pt x="15816" y="8602"/>
                    <a:pt x="15803" y="8694"/>
                    <a:pt x="15777" y="8772"/>
                  </a:cubicBezTo>
                  <a:cubicBezTo>
                    <a:pt x="15764" y="8811"/>
                    <a:pt x="15751" y="8851"/>
                    <a:pt x="15738" y="8890"/>
                  </a:cubicBezTo>
                  <a:cubicBezTo>
                    <a:pt x="15712" y="8929"/>
                    <a:pt x="15685" y="8955"/>
                    <a:pt x="15646" y="8982"/>
                  </a:cubicBezTo>
                  <a:cubicBezTo>
                    <a:pt x="15607" y="9008"/>
                    <a:pt x="15555" y="9008"/>
                    <a:pt x="15515" y="8969"/>
                  </a:cubicBezTo>
                  <a:cubicBezTo>
                    <a:pt x="15489" y="8929"/>
                    <a:pt x="15463" y="8903"/>
                    <a:pt x="15437" y="8864"/>
                  </a:cubicBezTo>
                  <a:cubicBezTo>
                    <a:pt x="15424" y="8838"/>
                    <a:pt x="15410" y="8811"/>
                    <a:pt x="15410" y="8772"/>
                  </a:cubicBezTo>
                  <a:cubicBezTo>
                    <a:pt x="15410" y="8654"/>
                    <a:pt x="15410" y="8536"/>
                    <a:pt x="15437" y="8419"/>
                  </a:cubicBezTo>
                  <a:cubicBezTo>
                    <a:pt x="15450" y="8392"/>
                    <a:pt x="15450" y="8366"/>
                    <a:pt x="15450" y="8340"/>
                  </a:cubicBezTo>
                  <a:cubicBezTo>
                    <a:pt x="15463" y="8248"/>
                    <a:pt x="15489" y="8157"/>
                    <a:pt x="15528" y="8078"/>
                  </a:cubicBezTo>
                  <a:cubicBezTo>
                    <a:pt x="15528" y="8078"/>
                    <a:pt x="15528" y="8065"/>
                    <a:pt x="15541" y="8052"/>
                  </a:cubicBezTo>
                  <a:cubicBezTo>
                    <a:pt x="15528" y="8039"/>
                    <a:pt x="15515" y="8026"/>
                    <a:pt x="15502" y="8013"/>
                  </a:cubicBezTo>
                  <a:cubicBezTo>
                    <a:pt x="15424" y="7908"/>
                    <a:pt x="15410" y="7921"/>
                    <a:pt x="15306" y="7921"/>
                  </a:cubicBezTo>
                  <a:cubicBezTo>
                    <a:pt x="15280" y="7921"/>
                    <a:pt x="15266" y="7921"/>
                    <a:pt x="15253" y="7934"/>
                  </a:cubicBezTo>
                  <a:cubicBezTo>
                    <a:pt x="15162" y="7974"/>
                    <a:pt x="15096" y="8026"/>
                    <a:pt x="15018" y="8091"/>
                  </a:cubicBezTo>
                  <a:cubicBezTo>
                    <a:pt x="15018" y="8104"/>
                    <a:pt x="15031" y="8131"/>
                    <a:pt x="15031" y="8144"/>
                  </a:cubicBezTo>
                  <a:cubicBezTo>
                    <a:pt x="15044" y="8170"/>
                    <a:pt x="15044" y="8196"/>
                    <a:pt x="15044" y="8222"/>
                  </a:cubicBezTo>
                  <a:cubicBezTo>
                    <a:pt x="15057" y="8340"/>
                    <a:pt x="15044" y="8471"/>
                    <a:pt x="15031" y="8589"/>
                  </a:cubicBezTo>
                  <a:cubicBezTo>
                    <a:pt x="15018" y="8733"/>
                    <a:pt x="14978" y="8864"/>
                    <a:pt x="14926" y="8982"/>
                  </a:cubicBezTo>
                  <a:cubicBezTo>
                    <a:pt x="14926" y="8995"/>
                    <a:pt x="14926" y="9008"/>
                    <a:pt x="14913" y="9021"/>
                  </a:cubicBezTo>
                  <a:cubicBezTo>
                    <a:pt x="14887" y="9073"/>
                    <a:pt x="14821" y="9086"/>
                    <a:pt x="14769" y="9073"/>
                  </a:cubicBezTo>
                  <a:cubicBezTo>
                    <a:pt x="14756" y="9060"/>
                    <a:pt x="14743" y="9034"/>
                    <a:pt x="14730" y="9021"/>
                  </a:cubicBezTo>
                  <a:cubicBezTo>
                    <a:pt x="14690" y="8929"/>
                    <a:pt x="14664" y="8838"/>
                    <a:pt x="14664" y="8746"/>
                  </a:cubicBezTo>
                  <a:cubicBezTo>
                    <a:pt x="14664" y="8707"/>
                    <a:pt x="14664" y="8654"/>
                    <a:pt x="14664" y="8615"/>
                  </a:cubicBezTo>
                  <a:cubicBezTo>
                    <a:pt x="14664" y="8523"/>
                    <a:pt x="14677" y="8445"/>
                    <a:pt x="14704" y="8366"/>
                  </a:cubicBezTo>
                  <a:cubicBezTo>
                    <a:pt x="14717" y="8288"/>
                    <a:pt x="14743" y="8222"/>
                    <a:pt x="14795" y="8157"/>
                  </a:cubicBezTo>
                  <a:cubicBezTo>
                    <a:pt x="14821" y="8131"/>
                    <a:pt x="14848" y="8091"/>
                    <a:pt x="14874" y="8065"/>
                  </a:cubicBezTo>
                  <a:cubicBezTo>
                    <a:pt x="14861" y="8039"/>
                    <a:pt x="14848" y="8026"/>
                    <a:pt x="14834" y="8013"/>
                  </a:cubicBezTo>
                  <a:cubicBezTo>
                    <a:pt x="14769" y="7947"/>
                    <a:pt x="14690" y="7908"/>
                    <a:pt x="14612" y="7895"/>
                  </a:cubicBezTo>
                  <a:cubicBezTo>
                    <a:pt x="14573" y="7882"/>
                    <a:pt x="14520" y="7895"/>
                    <a:pt x="14494" y="7921"/>
                  </a:cubicBezTo>
                  <a:cubicBezTo>
                    <a:pt x="14442" y="7947"/>
                    <a:pt x="14402" y="7974"/>
                    <a:pt x="14363" y="7987"/>
                  </a:cubicBezTo>
                  <a:cubicBezTo>
                    <a:pt x="14324" y="8013"/>
                    <a:pt x="14298" y="8039"/>
                    <a:pt x="14271" y="8065"/>
                  </a:cubicBezTo>
                  <a:cubicBezTo>
                    <a:pt x="14298" y="8144"/>
                    <a:pt x="14324" y="8209"/>
                    <a:pt x="14350" y="8275"/>
                  </a:cubicBezTo>
                  <a:cubicBezTo>
                    <a:pt x="14363" y="8301"/>
                    <a:pt x="14376" y="8327"/>
                    <a:pt x="14376" y="8353"/>
                  </a:cubicBezTo>
                  <a:cubicBezTo>
                    <a:pt x="14389" y="8550"/>
                    <a:pt x="14363" y="8746"/>
                    <a:pt x="14298" y="8929"/>
                  </a:cubicBezTo>
                  <a:cubicBezTo>
                    <a:pt x="14285" y="8995"/>
                    <a:pt x="14245" y="9047"/>
                    <a:pt x="14206" y="9086"/>
                  </a:cubicBezTo>
                  <a:cubicBezTo>
                    <a:pt x="14193" y="9099"/>
                    <a:pt x="14167" y="9099"/>
                    <a:pt x="14154" y="9113"/>
                  </a:cubicBezTo>
                  <a:cubicBezTo>
                    <a:pt x="14114" y="9113"/>
                    <a:pt x="14075" y="9113"/>
                    <a:pt x="14049" y="9099"/>
                  </a:cubicBezTo>
                  <a:cubicBezTo>
                    <a:pt x="14010" y="9073"/>
                    <a:pt x="13983" y="9060"/>
                    <a:pt x="13944" y="9047"/>
                  </a:cubicBezTo>
                  <a:cubicBezTo>
                    <a:pt x="13918" y="9021"/>
                    <a:pt x="13892" y="8995"/>
                    <a:pt x="13892" y="8955"/>
                  </a:cubicBezTo>
                  <a:cubicBezTo>
                    <a:pt x="13892" y="8890"/>
                    <a:pt x="13892" y="8838"/>
                    <a:pt x="13905" y="8772"/>
                  </a:cubicBezTo>
                  <a:cubicBezTo>
                    <a:pt x="13931" y="8589"/>
                    <a:pt x="13983" y="8406"/>
                    <a:pt x="14049" y="8235"/>
                  </a:cubicBezTo>
                  <a:cubicBezTo>
                    <a:pt x="14075" y="8183"/>
                    <a:pt x="14088" y="8131"/>
                    <a:pt x="14101" y="8091"/>
                  </a:cubicBezTo>
                  <a:cubicBezTo>
                    <a:pt x="14010" y="8052"/>
                    <a:pt x="13918" y="8026"/>
                    <a:pt x="13826" y="8039"/>
                  </a:cubicBezTo>
                  <a:cubicBezTo>
                    <a:pt x="13800" y="8039"/>
                    <a:pt x="13787" y="8052"/>
                    <a:pt x="13774" y="8065"/>
                  </a:cubicBezTo>
                  <a:cubicBezTo>
                    <a:pt x="13748" y="8078"/>
                    <a:pt x="13735" y="8091"/>
                    <a:pt x="13709" y="8118"/>
                  </a:cubicBezTo>
                  <a:cubicBezTo>
                    <a:pt x="13669" y="8157"/>
                    <a:pt x="13630" y="8196"/>
                    <a:pt x="13591" y="8235"/>
                  </a:cubicBezTo>
                  <a:cubicBezTo>
                    <a:pt x="13591" y="8248"/>
                    <a:pt x="13591" y="8248"/>
                    <a:pt x="13591" y="8248"/>
                  </a:cubicBezTo>
                  <a:cubicBezTo>
                    <a:pt x="13630" y="8366"/>
                    <a:pt x="13643" y="8497"/>
                    <a:pt x="13617" y="8615"/>
                  </a:cubicBezTo>
                  <a:cubicBezTo>
                    <a:pt x="13617" y="8654"/>
                    <a:pt x="13617" y="8680"/>
                    <a:pt x="13604" y="8720"/>
                  </a:cubicBezTo>
                  <a:cubicBezTo>
                    <a:pt x="13604" y="8746"/>
                    <a:pt x="13591" y="8772"/>
                    <a:pt x="13591" y="8798"/>
                  </a:cubicBezTo>
                  <a:cubicBezTo>
                    <a:pt x="13578" y="8824"/>
                    <a:pt x="13551" y="8864"/>
                    <a:pt x="13538" y="8890"/>
                  </a:cubicBezTo>
                  <a:cubicBezTo>
                    <a:pt x="13525" y="8916"/>
                    <a:pt x="13512" y="8929"/>
                    <a:pt x="13499" y="8955"/>
                  </a:cubicBezTo>
                  <a:cubicBezTo>
                    <a:pt x="13460" y="8982"/>
                    <a:pt x="13394" y="8982"/>
                    <a:pt x="13368" y="8955"/>
                  </a:cubicBezTo>
                  <a:cubicBezTo>
                    <a:pt x="13342" y="8929"/>
                    <a:pt x="13329" y="8916"/>
                    <a:pt x="13316" y="8903"/>
                  </a:cubicBezTo>
                  <a:cubicBezTo>
                    <a:pt x="13263" y="8851"/>
                    <a:pt x="13237" y="8798"/>
                    <a:pt x="13237" y="8733"/>
                  </a:cubicBezTo>
                  <a:cubicBezTo>
                    <a:pt x="13237" y="8654"/>
                    <a:pt x="13250" y="8563"/>
                    <a:pt x="13276" y="8497"/>
                  </a:cubicBezTo>
                  <a:cubicBezTo>
                    <a:pt x="13290" y="8445"/>
                    <a:pt x="13316" y="8392"/>
                    <a:pt x="13329" y="8340"/>
                  </a:cubicBezTo>
                  <a:cubicBezTo>
                    <a:pt x="13342" y="8327"/>
                    <a:pt x="13355" y="8301"/>
                    <a:pt x="13368" y="8288"/>
                  </a:cubicBezTo>
                  <a:lnTo>
                    <a:pt x="13434" y="8196"/>
                  </a:lnTo>
                  <a:cubicBezTo>
                    <a:pt x="13420" y="8157"/>
                    <a:pt x="13381" y="8118"/>
                    <a:pt x="13329" y="8091"/>
                  </a:cubicBezTo>
                  <a:cubicBezTo>
                    <a:pt x="13237" y="8065"/>
                    <a:pt x="13159" y="8052"/>
                    <a:pt x="13067" y="8065"/>
                  </a:cubicBezTo>
                  <a:cubicBezTo>
                    <a:pt x="13041" y="8065"/>
                    <a:pt x="13028" y="8065"/>
                    <a:pt x="13002" y="8078"/>
                  </a:cubicBezTo>
                  <a:cubicBezTo>
                    <a:pt x="12936" y="8131"/>
                    <a:pt x="12871" y="8196"/>
                    <a:pt x="12818" y="8275"/>
                  </a:cubicBezTo>
                  <a:cubicBezTo>
                    <a:pt x="12831" y="8301"/>
                    <a:pt x="12831" y="8327"/>
                    <a:pt x="12844" y="8353"/>
                  </a:cubicBezTo>
                  <a:cubicBezTo>
                    <a:pt x="12871" y="8392"/>
                    <a:pt x="12884" y="8432"/>
                    <a:pt x="12884" y="8471"/>
                  </a:cubicBezTo>
                  <a:lnTo>
                    <a:pt x="12884" y="8707"/>
                  </a:lnTo>
                  <a:cubicBezTo>
                    <a:pt x="12884" y="8785"/>
                    <a:pt x="12858" y="8851"/>
                    <a:pt x="12818" y="8916"/>
                  </a:cubicBezTo>
                  <a:cubicBezTo>
                    <a:pt x="12792" y="8929"/>
                    <a:pt x="12792" y="8942"/>
                    <a:pt x="12779" y="8969"/>
                  </a:cubicBezTo>
                  <a:cubicBezTo>
                    <a:pt x="12713" y="9047"/>
                    <a:pt x="12583" y="9047"/>
                    <a:pt x="12530" y="8955"/>
                  </a:cubicBezTo>
                  <a:cubicBezTo>
                    <a:pt x="12504" y="8916"/>
                    <a:pt x="12491" y="8890"/>
                    <a:pt x="12491" y="8851"/>
                  </a:cubicBezTo>
                  <a:lnTo>
                    <a:pt x="12491" y="8694"/>
                  </a:lnTo>
                  <a:cubicBezTo>
                    <a:pt x="12491" y="8641"/>
                    <a:pt x="12504" y="8589"/>
                    <a:pt x="12530" y="8550"/>
                  </a:cubicBezTo>
                  <a:cubicBezTo>
                    <a:pt x="12556" y="8510"/>
                    <a:pt x="12583" y="8471"/>
                    <a:pt x="12596" y="8432"/>
                  </a:cubicBezTo>
                  <a:lnTo>
                    <a:pt x="12674" y="8288"/>
                  </a:lnTo>
                  <a:cubicBezTo>
                    <a:pt x="12648" y="8196"/>
                    <a:pt x="12569" y="8131"/>
                    <a:pt x="12478" y="8104"/>
                  </a:cubicBezTo>
                  <a:cubicBezTo>
                    <a:pt x="12452" y="8091"/>
                    <a:pt x="12412" y="8091"/>
                    <a:pt x="12373" y="8091"/>
                  </a:cubicBezTo>
                  <a:cubicBezTo>
                    <a:pt x="12308" y="8078"/>
                    <a:pt x="12229" y="8091"/>
                    <a:pt x="12177" y="8131"/>
                  </a:cubicBezTo>
                  <a:cubicBezTo>
                    <a:pt x="12151" y="8157"/>
                    <a:pt x="12124" y="8170"/>
                    <a:pt x="12085" y="8196"/>
                  </a:cubicBezTo>
                  <a:cubicBezTo>
                    <a:pt x="12085" y="8209"/>
                    <a:pt x="12098" y="8235"/>
                    <a:pt x="12111" y="8248"/>
                  </a:cubicBezTo>
                  <a:cubicBezTo>
                    <a:pt x="12164" y="8353"/>
                    <a:pt x="12177" y="8471"/>
                    <a:pt x="12151" y="8589"/>
                  </a:cubicBezTo>
                  <a:cubicBezTo>
                    <a:pt x="12137" y="8694"/>
                    <a:pt x="12111" y="8785"/>
                    <a:pt x="12072" y="8890"/>
                  </a:cubicBezTo>
                  <a:cubicBezTo>
                    <a:pt x="12059" y="8942"/>
                    <a:pt x="11993" y="8982"/>
                    <a:pt x="11928" y="8982"/>
                  </a:cubicBezTo>
                  <a:cubicBezTo>
                    <a:pt x="11876" y="8982"/>
                    <a:pt x="11810" y="8969"/>
                    <a:pt x="11771" y="8942"/>
                  </a:cubicBezTo>
                  <a:cubicBezTo>
                    <a:pt x="11745" y="8929"/>
                    <a:pt x="11732" y="8916"/>
                    <a:pt x="11718" y="8890"/>
                  </a:cubicBezTo>
                  <a:cubicBezTo>
                    <a:pt x="11679" y="8838"/>
                    <a:pt x="11666" y="8772"/>
                    <a:pt x="11679" y="8707"/>
                  </a:cubicBezTo>
                  <a:cubicBezTo>
                    <a:pt x="11692" y="8523"/>
                    <a:pt x="11771" y="8353"/>
                    <a:pt x="11889" y="8235"/>
                  </a:cubicBezTo>
                  <a:cubicBezTo>
                    <a:pt x="11902" y="8209"/>
                    <a:pt x="11915" y="8196"/>
                    <a:pt x="11941" y="8183"/>
                  </a:cubicBezTo>
                  <a:cubicBezTo>
                    <a:pt x="11915" y="8144"/>
                    <a:pt x="11889" y="8118"/>
                    <a:pt x="11863" y="8091"/>
                  </a:cubicBezTo>
                  <a:cubicBezTo>
                    <a:pt x="11797" y="8039"/>
                    <a:pt x="11692" y="8013"/>
                    <a:pt x="11614" y="8052"/>
                  </a:cubicBezTo>
                  <a:cubicBezTo>
                    <a:pt x="11548" y="8078"/>
                    <a:pt x="11496" y="8118"/>
                    <a:pt x="11457" y="8183"/>
                  </a:cubicBezTo>
                  <a:cubicBezTo>
                    <a:pt x="11444" y="8196"/>
                    <a:pt x="11444" y="8222"/>
                    <a:pt x="11457" y="8235"/>
                  </a:cubicBezTo>
                  <a:cubicBezTo>
                    <a:pt x="11509" y="8340"/>
                    <a:pt x="11535" y="8445"/>
                    <a:pt x="11522" y="8550"/>
                  </a:cubicBezTo>
                  <a:cubicBezTo>
                    <a:pt x="11522" y="8654"/>
                    <a:pt x="11509" y="8759"/>
                    <a:pt x="11483" y="8851"/>
                  </a:cubicBezTo>
                  <a:cubicBezTo>
                    <a:pt x="11470" y="8903"/>
                    <a:pt x="11457" y="8955"/>
                    <a:pt x="11417" y="8995"/>
                  </a:cubicBezTo>
                  <a:cubicBezTo>
                    <a:pt x="11391" y="9047"/>
                    <a:pt x="11339" y="9073"/>
                    <a:pt x="11286" y="9047"/>
                  </a:cubicBezTo>
                  <a:cubicBezTo>
                    <a:pt x="11234" y="9047"/>
                    <a:pt x="11221" y="9008"/>
                    <a:pt x="11208" y="8969"/>
                  </a:cubicBezTo>
                  <a:cubicBezTo>
                    <a:pt x="11182" y="8890"/>
                    <a:pt x="11169" y="8811"/>
                    <a:pt x="11169" y="8733"/>
                  </a:cubicBezTo>
                  <a:cubicBezTo>
                    <a:pt x="11182" y="8720"/>
                    <a:pt x="11182" y="8720"/>
                    <a:pt x="11169" y="8707"/>
                  </a:cubicBezTo>
                  <a:cubicBezTo>
                    <a:pt x="11169" y="8550"/>
                    <a:pt x="11195" y="8392"/>
                    <a:pt x="11273" y="8262"/>
                  </a:cubicBezTo>
                  <a:cubicBezTo>
                    <a:pt x="11273" y="8248"/>
                    <a:pt x="11286" y="8235"/>
                    <a:pt x="11286" y="8222"/>
                  </a:cubicBezTo>
                  <a:cubicBezTo>
                    <a:pt x="11286" y="8222"/>
                    <a:pt x="11286" y="8222"/>
                    <a:pt x="11286" y="8209"/>
                  </a:cubicBezTo>
                  <a:cubicBezTo>
                    <a:pt x="11260" y="8183"/>
                    <a:pt x="11221" y="8170"/>
                    <a:pt x="11182" y="8157"/>
                  </a:cubicBezTo>
                  <a:cubicBezTo>
                    <a:pt x="11103" y="8144"/>
                    <a:pt x="11025" y="8131"/>
                    <a:pt x="10933" y="8131"/>
                  </a:cubicBezTo>
                  <a:cubicBezTo>
                    <a:pt x="10881" y="8131"/>
                    <a:pt x="10828" y="8157"/>
                    <a:pt x="10789" y="8196"/>
                  </a:cubicBezTo>
                  <a:lnTo>
                    <a:pt x="10789" y="8222"/>
                  </a:lnTo>
                  <a:cubicBezTo>
                    <a:pt x="10815" y="8275"/>
                    <a:pt x="10828" y="8327"/>
                    <a:pt x="10828" y="8379"/>
                  </a:cubicBezTo>
                  <a:lnTo>
                    <a:pt x="10828" y="8550"/>
                  </a:lnTo>
                  <a:cubicBezTo>
                    <a:pt x="10828" y="8615"/>
                    <a:pt x="10815" y="8654"/>
                    <a:pt x="10802" y="8720"/>
                  </a:cubicBezTo>
                  <a:cubicBezTo>
                    <a:pt x="10802" y="8759"/>
                    <a:pt x="10789" y="8798"/>
                    <a:pt x="10763" y="8824"/>
                  </a:cubicBezTo>
                  <a:cubicBezTo>
                    <a:pt x="10750" y="8851"/>
                    <a:pt x="10723" y="8890"/>
                    <a:pt x="10710" y="8916"/>
                  </a:cubicBezTo>
                  <a:cubicBezTo>
                    <a:pt x="10684" y="8955"/>
                    <a:pt x="10632" y="8982"/>
                    <a:pt x="10593" y="8942"/>
                  </a:cubicBezTo>
                  <a:cubicBezTo>
                    <a:pt x="10566" y="8942"/>
                    <a:pt x="10540" y="8916"/>
                    <a:pt x="10527" y="8903"/>
                  </a:cubicBezTo>
                  <a:cubicBezTo>
                    <a:pt x="10501" y="8864"/>
                    <a:pt x="10475" y="8798"/>
                    <a:pt x="10475" y="8746"/>
                  </a:cubicBezTo>
                  <a:cubicBezTo>
                    <a:pt x="10475" y="8680"/>
                    <a:pt x="10475" y="8615"/>
                    <a:pt x="10501" y="8550"/>
                  </a:cubicBezTo>
                  <a:cubicBezTo>
                    <a:pt x="10514" y="8523"/>
                    <a:pt x="10527" y="8497"/>
                    <a:pt x="10527" y="8458"/>
                  </a:cubicBezTo>
                  <a:cubicBezTo>
                    <a:pt x="10540" y="8379"/>
                    <a:pt x="10566" y="8301"/>
                    <a:pt x="10619" y="8222"/>
                  </a:cubicBezTo>
                  <a:cubicBezTo>
                    <a:pt x="10619" y="8209"/>
                    <a:pt x="10632" y="8196"/>
                    <a:pt x="10632" y="8196"/>
                  </a:cubicBezTo>
                  <a:cubicBezTo>
                    <a:pt x="10606" y="8104"/>
                    <a:pt x="10527" y="8052"/>
                    <a:pt x="10435" y="8052"/>
                  </a:cubicBezTo>
                  <a:lnTo>
                    <a:pt x="10331" y="8052"/>
                  </a:lnTo>
                  <a:cubicBezTo>
                    <a:pt x="10252" y="8039"/>
                    <a:pt x="10174" y="8078"/>
                    <a:pt x="10121" y="8144"/>
                  </a:cubicBezTo>
                  <a:lnTo>
                    <a:pt x="10069" y="8209"/>
                  </a:lnTo>
                  <a:cubicBezTo>
                    <a:pt x="10108" y="8340"/>
                    <a:pt x="10121" y="8471"/>
                    <a:pt x="10082" y="8602"/>
                  </a:cubicBezTo>
                  <a:lnTo>
                    <a:pt x="10082" y="8667"/>
                  </a:lnTo>
                  <a:cubicBezTo>
                    <a:pt x="10082" y="8694"/>
                    <a:pt x="10069" y="8707"/>
                    <a:pt x="10069" y="8733"/>
                  </a:cubicBezTo>
                  <a:cubicBezTo>
                    <a:pt x="10043" y="8772"/>
                    <a:pt x="10030" y="8824"/>
                    <a:pt x="10003" y="8877"/>
                  </a:cubicBezTo>
                  <a:cubicBezTo>
                    <a:pt x="9990" y="8942"/>
                    <a:pt x="9899" y="8969"/>
                    <a:pt x="9846" y="8916"/>
                  </a:cubicBezTo>
                  <a:cubicBezTo>
                    <a:pt x="9833" y="8903"/>
                    <a:pt x="9820" y="8890"/>
                    <a:pt x="9820" y="8877"/>
                  </a:cubicBezTo>
                  <a:cubicBezTo>
                    <a:pt x="9781" y="8798"/>
                    <a:pt x="9755" y="8720"/>
                    <a:pt x="9768" y="8641"/>
                  </a:cubicBezTo>
                  <a:cubicBezTo>
                    <a:pt x="9768" y="8576"/>
                    <a:pt x="9768" y="8497"/>
                    <a:pt x="9781" y="8432"/>
                  </a:cubicBezTo>
                  <a:cubicBezTo>
                    <a:pt x="9794" y="8379"/>
                    <a:pt x="9820" y="8327"/>
                    <a:pt x="9859" y="8288"/>
                  </a:cubicBezTo>
                  <a:lnTo>
                    <a:pt x="9912" y="8222"/>
                  </a:lnTo>
                  <a:cubicBezTo>
                    <a:pt x="9886" y="8118"/>
                    <a:pt x="9781" y="8065"/>
                    <a:pt x="9676" y="8118"/>
                  </a:cubicBezTo>
                  <a:cubicBezTo>
                    <a:pt x="9650" y="8131"/>
                    <a:pt x="9611" y="8144"/>
                    <a:pt x="9584" y="8157"/>
                  </a:cubicBezTo>
                  <a:lnTo>
                    <a:pt x="9519" y="8183"/>
                  </a:lnTo>
                  <a:cubicBezTo>
                    <a:pt x="9467" y="8209"/>
                    <a:pt x="9427" y="8235"/>
                    <a:pt x="9388" y="8288"/>
                  </a:cubicBezTo>
                  <a:cubicBezTo>
                    <a:pt x="9414" y="8392"/>
                    <a:pt x="9414" y="8497"/>
                    <a:pt x="9414" y="8615"/>
                  </a:cubicBezTo>
                  <a:cubicBezTo>
                    <a:pt x="9414" y="8694"/>
                    <a:pt x="9388" y="8772"/>
                    <a:pt x="9362" y="8851"/>
                  </a:cubicBezTo>
                  <a:cubicBezTo>
                    <a:pt x="9349" y="8890"/>
                    <a:pt x="9336" y="8916"/>
                    <a:pt x="9310" y="8942"/>
                  </a:cubicBezTo>
                  <a:cubicBezTo>
                    <a:pt x="9270" y="8995"/>
                    <a:pt x="9205" y="9021"/>
                    <a:pt x="9152" y="9008"/>
                  </a:cubicBezTo>
                  <a:cubicBezTo>
                    <a:pt x="9126" y="9008"/>
                    <a:pt x="9100" y="8995"/>
                    <a:pt x="9100" y="8969"/>
                  </a:cubicBezTo>
                  <a:cubicBezTo>
                    <a:pt x="9074" y="8942"/>
                    <a:pt x="9061" y="8903"/>
                    <a:pt x="9061" y="8864"/>
                  </a:cubicBezTo>
                  <a:lnTo>
                    <a:pt x="9061" y="8654"/>
                  </a:lnTo>
                  <a:cubicBezTo>
                    <a:pt x="9061" y="8641"/>
                    <a:pt x="9061" y="8615"/>
                    <a:pt x="9061" y="8602"/>
                  </a:cubicBezTo>
                  <a:cubicBezTo>
                    <a:pt x="9074" y="8550"/>
                    <a:pt x="9087" y="8497"/>
                    <a:pt x="9113" y="8445"/>
                  </a:cubicBezTo>
                  <a:cubicBezTo>
                    <a:pt x="9113" y="8419"/>
                    <a:pt x="9113" y="8406"/>
                    <a:pt x="9126" y="8392"/>
                  </a:cubicBezTo>
                  <a:cubicBezTo>
                    <a:pt x="9192" y="8353"/>
                    <a:pt x="9205" y="8288"/>
                    <a:pt x="9244" y="8235"/>
                  </a:cubicBezTo>
                  <a:cubicBezTo>
                    <a:pt x="9231" y="8183"/>
                    <a:pt x="9205" y="8131"/>
                    <a:pt x="9152" y="8104"/>
                  </a:cubicBezTo>
                  <a:cubicBezTo>
                    <a:pt x="9139" y="8091"/>
                    <a:pt x="9126" y="8091"/>
                    <a:pt x="9113" y="8078"/>
                  </a:cubicBezTo>
                  <a:lnTo>
                    <a:pt x="9087" y="8078"/>
                  </a:lnTo>
                  <a:cubicBezTo>
                    <a:pt x="9061" y="8078"/>
                    <a:pt x="9035" y="8052"/>
                    <a:pt x="8995" y="8065"/>
                  </a:cubicBezTo>
                  <a:cubicBezTo>
                    <a:pt x="8956" y="8078"/>
                    <a:pt x="8917" y="8104"/>
                    <a:pt x="8891" y="8157"/>
                  </a:cubicBezTo>
                  <a:cubicBezTo>
                    <a:pt x="8930" y="8222"/>
                    <a:pt x="8943" y="8301"/>
                    <a:pt x="8930" y="8379"/>
                  </a:cubicBezTo>
                  <a:lnTo>
                    <a:pt x="8930" y="8589"/>
                  </a:lnTo>
                  <a:cubicBezTo>
                    <a:pt x="8930" y="8641"/>
                    <a:pt x="8917" y="8707"/>
                    <a:pt x="8904" y="8772"/>
                  </a:cubicBezTo>
                  <a:cubicBezTo>
                    <a:pt x="8891" y="8798"/>
                    <a:pt x="8877" y="8824"/>
                    <a:pt x="8851" y="8851"/>
                  </a:cubicBezTo>
                  <a:cubicBezTo>
                    <a:pt x="8812" y="8890"/>
                    <a:pt x="8747" y="8890"/>
                    <a:pt x="8707" y="8851"/>
                  </a:cubicBezTo>
                  <a:cubicBezTo>
                    <a:pt x="8655" y="8811"/>
                    <a:pt x="8629" y="8759"/>
                    <a:pt x="8629" y="8707"/>
                  </a:cubicBezTo>
                  <a:cubicBezTo>
                    <a:pt x="8629" y="8628"/>
                    <a:pt x="8629" y="8550"/>
                    <a:pt x="8655" y="8484"/>
                  </a:cubicBezTo>
                  <a:cubicBezTo>
                    <a:pt x="8668" y="8406"/>
                    <a:pt x="8681" y="8327"/>
                    <a:pt x="8707" y="8248"/>
                  </a:cubicBezTo>
                  <a:lnTo>
                    <a:pt x="8733" y="8170"/>
                  </a:lnTo>
                  <a:cubicBezTo>
                    <a:pt x="8733" y="8144"/>
                    <a:pt x="8720" y="8118"/>
                    <a:pt x="8707" y="8091"/>
                  </a:cubicBezTo>
                  <a:cubicBezTo>
                    <a:pt x="8681" y="8065"/>
                    <a:pt x="8655" y="8052"/>
                    <a:pt x="8616" y="8052"/>
                  </a:cubicBezTo>
                  <a:cubicBezTo>
                    <a:pt x="8603" y="8052"/>
                    <a:pt x="8576" y="8052"/>
                    <a:pt x="8563" y="8052"/>
                  </a:cubicBezTo>
                  <a:cubicBezTo>
                    <a:pt x="8498" y="8052"/>
                    <a:pt x="8419" y="8065"/>
                    <a:pt x="8367" y="8118"/>
                  </a:cubicBezTo>
                  <a:cubicBezTo>
                    <a:pt x="8367" y="8118"/>
                    <a:pt x="8354" y="8131"/>
                    <a:pt x="8354" y="8131"/>
                  </a:cubicBezTo>
                  <a:lnTo>
                    <a:pt x="8210" y="8327"/>
                  </a:lnTo>
                  <a:cubicBezTo>
                    <a:pt x="8210" y="8432"/>
                    <a:pt x="8210" y="8550"/>
                    <a:pt x="8210" y="8654"/>
                  </a:cubicBezTo>
                  <a:cubicBezTo>
                    <a:pt x="8197" y="8720"/>
                    <a:pt x="8184" y="8785"/>
                    <a:pt x="8171" y="8851"/>
                  </a:cubicBezTo>
                  <a:cubicBezTo>
                    <a:pt x="8157" y="8877"/>
                    <a:pt x="8144" y="8903"/>
                    <a:pt x="8131" y="8929"/>
                  </a:cubicBezTo>
                  <a:cubicBezTo>
                    <a:pt x="8118" y="8942"/>
                    <a:pt x="8092" y="8955"/>
                    <a:pt x="8079" y="8955"/>
                  </a:cubicBezTo>
                  <a:lnTo>
                    <a:pt x="8000" y="8955"/>
                  </a:lnTo>
                  <a:cubicBezTo>
                    <a:pt x="7948" y="8955"/>
                    <a:pt x="7896" y="8929"/>
                    <a:pt x="7869" y="8877"/>
                  </a:cubicBezTo>
                  <a:cubicBezTo>
                    <a:pt x="7869" y="8864"/>
                    <a:pt x="7856" y="8864"/>
                    <a:pt x="7856" y="8851"/>
                  </a:cubicBezTo>
                  <a:cubicBezTo>
                    <a:pt x="7856" y="8824"/>
                    <a:pt x="7856" y="8811"/>
                    <a:pt x="7856" y="8798"/>
                  </a:cubicBezTo>
                  <a:cubicBezTo>
                    <a:pt x="7869" y="8667"/>
                    <a:pt x="7909" y="8536"/>
                    <a:pt x="7987" y="8432"/>
                  </a:cubicBezTo>
                  <a:cubicBezTo>
                    <a:pt x="7987" y="8432"/>
                    <a:pt x="8000" y="8419"/>
                    <a:pt x="8000" y="8406"/>
                  </a:cubicBezTo>
                  <a:cubicBezTo>
                    <a:pt x="8013" y="8392"/>
                    <a:pt x="8053" y="8340"/>
                    <a:pt x="8053" y="8314"/>
                  </a:cubicBezTo>
                  <a:cubicBezTo>
                    <a:pt x="8053" y="8248"/>
                    <a:pt x="8026" y="8183"/>
                    <a:pt x="7987" y="8131"/>
                  </a:cubicBezTo>
                  <a:cubicBezTo>
                    <a:pt x="7909" y="8039"/>
                    <a:pt x="7791" y="8026"/>
                    <a:pt x="7699" y="8104"/>
                  </a:cubicBezTo>
                  <a:cubicBezTo>
                    <a:pt x="7647" y="8144"/>
                    <a:pt x="7594" y="8196"/>
                    <a:pt x="7542" y="8248"/>
                  </a:cubicBezTo>
                  <a:lnTo>
                    <a:pt x="7542" y="8314"/>
                  </a:lnTo>
                  <a:cubicBezTo>
                    <a:pt x="7555" y="8419"/>
                    <a:pt x="7542" y="8536"/>
                    <a:pt x="7516" y="8641"/>
                  </a:cubicBezTo>
                  <a:cubicBezTo>
                    <a:pt x="7503" y="8641"/>
                    <a:pt x="7503" y="8654"/>
                    <a:pt x="7503" y="8667"/>
                  </a:cubicBezTo>
                  <a:cubicBezTo>
                    <a:pt x="7490" y="8733"/>
                    <a:pt x="7477" y="8798"/>
                    <a:pt x="7437" y="8851"/>
                  </a:cubicBezTo>
                  <a:cubicBezTo>
                    <a:pt x="7424" y="8903"/>
                    <a:pt x="7372" y="8929"/>
                    <a:pt x="7333" y="8929"/>
                  </a:cubicBezTo>
                  <a:cubicBezTo>
                    <a:pt x="7280" y="8916"/>
                    <a:pt x="7241" y="8890"/>
                    <a:pt x="7241" y="8851"/>
                  </a:cubicBezTo>
                  <a:cubicBezTo>
                    <a:pt x="7202" y="8759"/>
                    <a:pt x="7189" y="8654"/>
                    <a:pt x="7202" y="8563"/>
                  </a:cubicBezTo>
                  <a:cubicBezTo>
                    <a:pt x="7202" y="8550"/>
                    <a:pt x="7202" y="8550"/>
                    <a:pt x="7202" y="8536"/>
                  </a:cubicBezTo>
                  <a:cubicBezTo>
                    <a:pt x="7241" y="8458"/>
                    <a:pt x="7280" y="8379"/>
                    <a:pt x="7320" y="8314"/>
                  </a:cubicBezTo>
                  <a:cubicBezTo>
                    <a:pt x="7333" y="8301"/>
                    <a:pt x="7346" y="8288"/>
                    <a:pt x="7359" y="8275"/>
                  </a:cubicBezTo>
                  <a:cubicBezTo>
                    <a:pt x="7385" y="8235"/>
                    <a:pt x="7398" y="8170"/>
                    <a:pt x="7372" y="8131"/>
                  </a:cubicBezTo>
                  <a:cubicBezTo>
                    <a:pt x="7333" y="8039"/>
                    <a:pt x="7241" y="8000"/>
                    <a:pt x="7149" y="8039"/>
                  </a:cubicBezTo>
                  <a:cubicBezTo>
                    <a:pt x="7084" y="8039"/>
                    <a:pt x="7018" y="8065"/>
                    <a:pt x="6953" y="8104"/>
                  </a:cubicBezTo>
                  <a:cubicBezTo>
                    <a:pt x="6953" y="8118"/>
                    <a:pt x="6966" y="8131"/>
                    <a:pt x="6966" y="8144"/>
                  </a:cubicBezTo>
                  <a:cubicBezTo>
                    <a:pt x="6992" y="8183"/>
                    <a:pt x="7005" y="8209"/>
                    <a:pt x="7005" y="8248"/>
                  </a:cubicBezTo>
                  <a:cubicBezTo>
                    <a:pt x="7005" y="8301"/>
                    <a:pt x="7018" y="8340"/>
                    <a:pt x="7031" y="8379"/>
                  </a:cubicBezTo>
                  <a:cubicBezTo>
                    <a:pt x="7031" y="8484"/>
                    <a:pt x="7018" y="8589"/>
                    <a:pt x="6992" y="8680"/>
                  </a:cubicBezTo>
                  <a:cubicBezTo>
                    <a:pt x="6966" y="8772"/>
                    <a:pt x="6914" y="8851"/>
                    <a:pt x="6861" y="8903"/>
                  </a:cubicBezTo>
                  <a:cubicBezTo>
                    <a:pt x="6809" y="8955"/>
                    <a:pt x="6730" y="8969"/>
                    <a:pt x="6665" y="8942"/>
                  </a:cubicBezTo>
                  <a:cubicBezTo>
                    <a:pt x="6626" y="8916"/>
                    <a:pt x="6599" y="8877"/>
                    <a:pt x="6599" y="8838"/>
                  </a:cubicBezTo>
                  <a:lnTo>
                    <a:pt x="6599" y="8536"/>
                  </a:lnTo>
                  <a:cubicBezTo>
                    <a:pt x="6599" y="8510"/>
                    <a:pt x="6599" y="8484"/>
                    <a:pt x="6613" y="8458"/>
                  </a:cubicBezTo>
                  <a:cubicBezTo>
                    <a:pt x="6613" y="8445"/>
                    <a:pt x="6626" y="8419"/>
                    <a:pt x="6626" y="8406"/>
                  </a:cubicBezTo>
                  <a:cubicBezTo>
                    <a:pt x="6613" y="8353"/>
                    <a:pt x="6626" y="8314"/>
                    <a:pt x="6652" y="8275"/>
                  </a:cubicBezTo>
                  <a:cubicBezTo>
                    <a:pt x="6665" y="8262"/>
                    <a:pt x="6665" y="8248"/>
                    <a:pt x="6665" y="8235"/>
                  </a:cubicBezTo>
                  <a:cubicBezTo>
                    <a:pt x="6678" y="8183"/>
                    <a:pt x="6704" y="8131"/>
                    <a:pt x="6743" y="8091"/>
                  </a:cubicBezTo>
                  <a:lnTo>
                    <a:pt x="6770" y="8065"/>
                  </a:lnTo>
                  <a:cubicBezTo>
                    <a:pt x="6743" y="8026"/>
                    <a:pt x="6704" y="7987"/>
                    <a:pt x="6652" y="7960"/>
                  </a:cubicBezTo>
                  <a:cubicBezTo>
                    <a:pt x="6599" y="7934"/>
                    <a:pt x="6547" y="7934"/>
                    <a:pt x="6495" y="7960"/>
                  </a:cubicBezTo>
                  <a:cubicBezTo>
                    <a:pt x="6429" y="8000"/>
                    <a:pt x="6377" y="8039"/>
                    <a:pt x="6325" y="8104"/>
                  </a:cubicBezTo>
                  <a:cubicBezTo>
                    <a:pt x="6298" y="8118"/>
                    <a:pt x="6298" y="8144"/>
                    <a:pt x="6311" y="8170"/>
                  </a:cubicBezTo>
                  <a:cubicBezTo>
                    <a:pt x="6325" y="8222"/>
                    <a:pt x="6325" y="8275"/>
                    <a:pt x="6325" y="8327"/>
                  </a:cubicBezTo>
                  <a:lnTo>
                    <a:pt x="6325" y="8536"/>
                  </a:lnTo>
                  <a:cubicBezTo>
                    <a:pt x="6325" y="8628"/>
                    <a:pt x="6298" y="8720"/>
                    <a:pt x="6272" y="8798"/>
                  </a:cubicBezTo>
                  <a:lnTo>
                    <a:pt x="6272" y="8811"/>
                  </a:lnTo>
                  <a:cubicBezTo>
                    <a:pt x="6246" y="8877"/>
                    <a:pt x="6167" y="8916"/>
                    <a:pt x="6115" y="8877"/>
                  </a:cubicBezTo>
                  <a:cubicBezTo>
                    <a:pt x="6063" y="8851"/>
                    <a:pt x="6023" y="8811"/>
                    <a:pt x="5997" y="8759"/>
                  </a:cubicBezTo>
                  <a:cubicBezTo>
                    <a:pt x="5984" y="8746"/>
                    <a:pt x="5984" y="8720"/>
                    <a:pt x="5984" y="8694"/>
                  </a:cubicBezTo>
                  <a:lnTo>
                    <a:pt x="5984" y="8523"/>
                  </a:lnTo>
                  <a:cubicBezTo>
                    <a:pt x="5984" y="8510"/>
                    <a:pt x="5984" y="8497"/>
                    <a:pt x="5984" y="8497"/>
                  </a:cubicBezTo>
                  <a:cubicBezTo>
                    <a:pt x="6010" y="8419"/>
                    <a:pt x="6036" y="8340"/>
                    <a:pt x="6089" y="8262"/>
                  </a:cubicBezTo>
                  <a:cubicBezTo>
                    <a:pt x="6115" y="8222"/>
                    <a:pt x="6141" y="8170"/>
                    <a:pt x="6167" y="8118"/>
                  </a:cubicBezTo>
                  <a:cubicBezTo>
                    <a:pt x="6154" y="8052"/>
                    <a:pt x="6115" y="8000"/>
                    <a:pt x="6050" y="7960"/>
                  </a:cubicBezTo>
                  <a:cubicBezTo>
                    <a:pt x="6036" y="7947"/>
                    <a:pt x="6010" y="7934"/>
                    <a:pt x="5984" y="7934"/>
                  </a:cubicBezTo>
                  <a:lnTo>
                    <a:pt x="5814" y="7934"/>
                  </a:lnTo>
                  <a:cubicBezTo>
                    <a:pt x="5801" y="7947"/>
                    <a:pt x="5775" y="7947"/>
                    <a:pt x="5762" y="7960"/>
                  </a:cubicBezTo>
                  <a:cubicBezTo>
                    <a:pt x="5683" y="8000"/>
                    <a:pt x="5618" y="8052"/>
                    <a:pt x="5565" y="8118"/>
                  </a:cubicBezTo>
                  <a:cubicBezTo>
                    <a:pt x="5526" y="8157"/>
                    <a:pt x="5513" y="8196"/>
                    <a:pt x="5513" y="8235"/>
                  </a:cubicBezTo>
                  <a:lnTo>
                    <a:pt x="5513" y="8628"/>
                  </a:lnTo>
                  <a:cubicBezTo>
                    <a:pt x="5513" y="8680"/>
                    <a:pt x="5500" y="8733"/>
                    <a:pt x="5487" y="8772"/>
                  </a:cubicBezTo>
                  <a:cubicBezTo>
                    <a:pt x="5460" y="8838"/>
                    <a:pt x="5395" y="8890"/>
                    <a:pt x="5316" y="8890"/>
                  </a:cubicBezTo>
                  <a:lnTo>
                    <a:pt x="5225" y="8890"/>
                  </a:lnTo>
                  <a:cubicBezTo>
                    <a:pt x="5146" y="8890"/>
                    <a:pt x="5081" y="8811"/>
                    <a:pt x="5094" y="8720"/>
                  </a:cubicBezTo>
                  <a:cubicBezTo>
                    <a:pt x="5107" y="8707"/>
                    <a:pt x="5107" y="8694"/>
                    <a:pt x="5107" y="8667"/>
                  </a:cubicBezTo>
                  <a:cubicBezTo>
                    <a:pt x="5133" y="8628"/>
                    <a:pt x="5146" y="8576"/>
                    <a:pt x="5159" y="8523"/>
                  </a:cubicBezTo>
                  <a:cubicBezTo>
                    <a:pt x="5159" y="8523"/>
                    <a:pt x="5159" y="8510"/>
                    <a:pt x="5172" y="8497"/>
                  </a:cubicBezTo>
                  <a:cubicBezTo>
                    <a:pt x="5225" y="8406"/>
                    <a:pt x="5264" y="8314"/>
                    <a:pt x="5316" y="8222"/>
                  </a:cubicBezTo>
                  <a:cubicBezTo>
                    <a:pt x="5330" y="8196"/>
                    <a:pt x="5356" y="8170"/>
                    <a:pt x="5369" y="8157"/>
                  </a:cubicBezTo>
                  <a:cubicBezTo>
                    <a:pt x="5369" y="8131"/>
                    <a:pt x="5356" y="8091"/>
                    <a:pt x="5343" y="8078"/>
                  </a:cubicBezTo>
                  <a:cubicBezTo>
                    <a:pt x="5303" y="8039"/>
                    <a:pt x="5251" y="8013"/>
                    <a:pt x="5212" y="7974"/>
                  </a:cubicBezTo>
                  <a:cubicBezTo>
                    <a:pt x="5199" y="7974"/>
                    <a:pt x="5185" y="7974"/>
                    <a:pt x="5172" y="7974"/>
                  </a:cubicBezTo>
                  <a:lnTo>
                    <a:pt x="4924" y="7974"/>
                  </a:lnTo>
                  <a:cubicBezTo>
                    <a:pt x="4884" y="7974"/>
                    <a:pt x="4832" y="8000"/>
                    <a:pt x="4806" y="8039"/>
                  </a:cubicBezTo>
                  <a:cubicBezTo>
                    <a:pt x="4793" y="8065"/>
                    <a:pt x="4767" y="8091"/>
                    <a:pt x="4740" y="8104"/>
                  </a:cubicBezTo>
                  <a:cubicBezTo>
                    <a:pt x="4714" y="8118"/>
                    <a:pt x="4714" y="8157"/>
                    <a:pt x="4727" y="8170"/>
                  </a:cubicBezTo>
                  <a:cubicBezTo>
                    <a:pt x="4753" y="8248"/>
                    <a:pt x="4753" y="8327"/>
                    <a:pt x="4753" y="8392"/>
                  </a:cubicBezTo>
                  <a:lnTo>
                    <a:pt x="4753" y="8576"/>
                  </a:lnTo>
                  <a:cubicBezTo>
                    <a:pt x="4753" y="8628"/>
                    <a:pt x="4753" y="8667"/>
                    <a:pt x="4727" y="8720"/>
                  </a:cubicBezTo>
                  <a:cubicBezTo>
                    <a:pt x="4727" y="8733"/>
                    <a:pt x="4727" y="8759"/>
                    <a:pt x="4727" y="8772"/>
                  </a:cubicBezTo>
                  <a:cubicBezTo>
                    <a:pt x="4727" y="8838"/>
                    <a:pt x="4675" y="8877"/>
                    <a:pt x="4623" y="8890"/>
                  </a:cubicBezTo>
                  <a:cubicBezTo>
                    <a:pt x="4596" y="8903"/>
                    <a:pt x="4570" y="8890"/>
                    <a:pt x="4557" y="8877"/>
                  </a:cubicBezTo>
                  <a:cubicBezTo>
                    <a:pt x="4505" y="8838"/>
                    <a:pt x="4452" y="8798"/>
                    <a:pt x="4400" y="8759"/>
                  </a:cubicBezTo>
                  <a:cubicBezTo>
                    <a:pt x="4361" y="8720"/>
                    <a:pt x="4335" y="8654"/>
                    <a:pt x="4335" y="8602"/>
                  </a:cubicBezTo>
                  <a:cubicBezTo>
                    <a:pt x="4321" y="8510"/>
                    <a:pt x="4348" y="8406"/>
                    <a:pt x="4426" y="8340"/>
                  </a:cubicBezTo>
                  <a:cubicBezTo>
                    <a:pt x="4439" y="8340"/>
                    <a:pt x="4439" y="8327"/>
                    <a:pt x="4452" y="8314"/>
                  </a:cubicBezTo>
                  <a:lnTo>
                    <a:pt x="4557" y="8144"/>
                  </a:lnTo>
                  <a:cubicBezTo>
                    <a:pt x="4557" y="8144"/>
                    <a:pt x="4557" y="8131"/>
                    <a:pt x="4570" y="8131"/>
                  </a:cubicBezTo>
                  <a:cubicBezTo>
                    <a:pt x="4557" y="8078"/>
                    <a:pt x="4531" y="8039"/>
                    <a:pt x="4479" y="8013"/>
                  </a:cubicBezTo>
                  <a:cubicBezTo>
                    <a:pt x="4465" y="8000"/>
                    <a:pt x="4439" y="8000"/>
                    <a:pt x="4426" y="8000"/>
                  </a:cubicBezTo>
                  <a:cubicBezTo>
                    <a:pt x="4374" y="8000"/>
                    <a:pt x="4321" y="8000"/>
                    <a:pt x="4282" y="8000"/>
                  </a:cubicBezTo>
                  <a:cubicBezTo>
                    <a:pt x="4230" y="8000"/>
                    <a:pt x="4177" y="8013"/>
                    <a:pt x="4138" y="8039"/>
                  </a:cubicBezTo>
                  <a:cubicBezTo>
                    <a:pt x="4125" y="8052"/>
                    <a:pt x="4125" y="8052"/>
                    <a:pt x="4112" y="8065"/>
                  </a:cubicBezTo>
                  <a:lnTo>
                    <a:pt x="4033" y="8144"/>
                  </a:lnTo>
                  <a:lnTo>
                    <a:pt x="4033" y="8209"/>
                  </a:lnTo>
                  <a:lnTo>
                    <a:pt x="4033" y="8667"/>
                  </a:lnTo>
                  <a:cubicBezTo>
                    <a:pt x="4046" y="8707"/>
                    <a:pt x="4033" y="8759"/>
                    <a:pt x="4007" y="8785"/>
                  </a:cubicBezTo>
                  <a:cubicBezTo>
                    <a:pt x="3994" y="8811"/>
                    <a:pt x="3994" y="8838"/>
                    <a:pt x="3981" y="8864"/>
                  </a:cubicBezTo>
                  <a:cubicBezTo>
                    <a:pt x="3981" y="8890"/>
                    <a:pt x="3968" y="8903"/>
                    <a:pt x="3955" y="8916"/>
                  </a:cubicBezTo>
                  <a:cubicBezTo>
                    <a:pt x="3929" y="8942"/>
                    <a:pt x="3876" y="8942"/>
                    <a:pt x="3850" y="8916"/>
                  </a:cubicBezTo>
                  <a:cubicBezTo>
                    <a:pt x="3837" y="8903"/>
                    <a:pt x="3824" y="8877"/>
                    <a:pt x="3811" y="8838"/>
                  </a:cubicBezTo>
                  <a:cubicBezTo>
                    <a:pt x="3811" y="8811"/>
                    <a:pt x="3798" y="8772"/>
                    <a:pt x="3785" y="8746"/>
                  </a:cubicBezTo>
                  <a:cubicBezTo>
                    <a:pt x="3772" y="8720"/>
                    <a:pt x="3772" y="8707"/>
                    <a:pt x="3772" y="8680"/>
                  </a:cubicBezTo>
                  <a:lnTo>
                    <a:pt x="3772" y="8458"/>
                  </a:lnTo>
                  <a:cubicBezTo>
                    <a:pt x="3772" y="8432"/>
                    <a:pt x="3772" y="8406"/>
                    <a:pt x="3785" y="8379"/>
                  </a:cubicBezTo>
                  <a:lnTo>
                    <a:pt x="3785" y="8379"/>
                  </a:lnTo>
                  <a:cubicBezTo>
                    <a:pt x="3798" y="8288"/>
                    <a:pt x="3837" y="8196"/>
                    <a:pt x="3889" y="8131"/>
                  </a:cubicBezTo>
                  <a:cubicBezTo>
                    <a:pt x="3876" y="8078"/>
                    <a:pt x="3850" y="8026"/>
                    <a:pt x="3824" y="7987"/>
                  </a:cubicBezTo>
                  <a:cubicBezTo>
                    <a:pt x="3798" y="7960"/>
                    <a:pt x="3745" y="7947"/>
                    <a:pt x="3693" y="7947"/>
                  </a:cubicBezTo>
                  <a:cubicBezTo>
                    <a:pt x="3693" y="7947"/>
                    <a:pt x="3693" y="7947"/>
                    <a:pt x="3680" y="7947"/>
                  </a:cubicBezTo>
                  <a:cubicBezTo>
                    <a:pt x="3601" y="7974"/>
                    <a:pt x="3523" y="8000"/>
                    <a:pt x="3457" y="8039"/>
                  </a:cubicBezTo>
                  <a:lnTo>
                    <a:pt x="3457" y="8235"/>
                  </a:lnTo>
                  <a:lnTo>
                    <a:pt x="3457" y="8445"/>
                  </a:lnTo>
                  <a:cubicBezTo>
                    <a:pt x="3457" y="8523"/>
                    <a:pt x="3444" y="8563"/>
                    <a:pt x="3431" y="8615"/>
                  </a:cubicBezTo>
                  <a:lnTo>
                    <a:pt x="3431" y="8628"/>
                  </a:lnTo>
                  <a:cubicBezTo>
                    <a:pt x="3431" y="8707"/>
                    <a:pt x="3405" y="8785"/>
                    <a:pt x="3366" y="8851"/>
                  </a:cubicBezTo>
                  <a:cubicBezTo>
                    <a:pt x="3353" y="8903"/>
                    <a:pt x="3300" y="8929"/>
                    <a:pt x="3248" y="8903"/>
                  </a:cubicBezTo>
                  <a:cubicBezTo>
                    <a:pt x="3209" y="8890"/>
                    <a:pt x="3182" y="8864"/>
                    <a:pt x="3156" y="8838"/>
                  </a:cubicBezTo>
                  <a:cubicBezTo>
                    <a:pt x="3130" y="8785"/>
                    <a:pt x="3104" y="8746"/>
                    <a:pt x="3078" y="8694"/>
                  </a:cubicBezTo>
                  <a:cubicBezTo>
                    <a:pt x="3051" y="8628"/>
                    <a:pt x="3038" y="8576"/>
                    <a:pt x="3038" y="8510"/>
                  </a:cubicBezTo>
                  <a:cubicBezTo>
                    <a:pt x="3038" y="8484"/>
                    <a:pt x="3038" y="8471"/>
                    <a:pt x="3038" y="8458"/>
                  </a:cubicBezTo>
                  <a:cubicBezTo>
                    <a:pt x="3065" y="8406"/>
                    <a:pt x="3078" y="8353"/>
                    <a:pt x="3091" y="8314"/>
                  </a:cubicBezTo>
                  <a:cubicBezTo>
                    <a:pt x="3130" y="8235"/>
                    <a:pt x="3169" y="8157"/>
                    <a:pt x="3222" y="8091"/>
                  </a:cubicBezTo>
                  <a:cubicBezTo>
                    <a:pt x="3235" y="8078"/>
                    <a:pt x="3261" y="8052"/>
                    <a:pt x="3274" y="8026"/>
                  </a:cubicBezTo>
                  <a:cubicBezTo>
                    <a:pt x="3261" y="7987"/>
                    <a:pt x="3248" y="7960"/>
                    <a:pt x="3209" y="7947"/>
                  </a:cubicBezTo>
                  <a:cubicBezTo>
                    <a:pt x="3195" y="7934"/>
                    <a:pt x="3182" y="7921"/>
                    <a:pt x="3169" y="7921"/>
                  </a:cubicBezTo>
                  <a:cubicBezTo>
                    <a:pt x="3130" y="7882"/>
                    <a:pt x="3078" y="7882"/>
                    <a:pt x="3025" y="7921"/>
                  </a:cubicBezTo>
                  <a:cubicBezTo>
                    <a:pt x="3025" y="7921"/>
                    <a:pt x="3012" y="7934"/>
                    <a:pt x="3012" y="7934"/>
                  </a:cubicBezTo>
                  <a:cubicBezTo>
                    <a:pt x="2947" y="7947"/>
                    <a:pt x="2934" y="8000"/>
                    <a:pt x="2934" y="8052"/>
                  </a:cubicBezTo>
                  <a:lnTo>
                    <a:pt x="2934" y="8327"/>
                  </a:lnTo>
                  <a:cubicBezTo>
                    <a:pt x="2934" y="8406"/>
                    <a:pt x="2934" y="8471"/>
                    <a:pt x="2907" y="8536"/>
                  </a:cubicBezTo>
                  <a:cubicBezTo>
                    <a:pt x="2907" y="8589"/>
                    <a:pt x="2855" y="8628"/>
                    <a:pt x="2790" y="8628"/>
                  </a:cubicBezTo>
                  <a:lnTo>
                    <a:pt x="2724" y="8628"/>
                  </a:lnTo>
                  <a:cubicBezTo>
                    <a:pt x="2685" y="8628"/>
                    <a:pt x="2659" y="8602"/>
                    <a:pt x="2646" y="8576"/>
                  </a:cubicBezTo>
                  <a:cubicBezTo>
                    <a:pt x="2619" y="8536"/>
                    <a:pt x="2619" y="8497"/>
                    <a:pt x="2619" y="8471"/>
                  </a:cubicBezTo>
                  <a:lnTo>
                    <a:pt x="2619" y="8288"/>
                  </a:lnTo>
                  <a:cubicBezTo>
                    <a:pt x="2619" y="8235"/>
                    <a:pt x="2633" y="8183"/>
                    <a:pt x="2646" y="8144"/>
                  </a:cubicBezTo>
                  <a:cubicBezTo>
                    <a:pt x="2659" y="8118"/>
                    <a:pt x="2659" y="8104"/>
                    <a:pt x="2672" y="8104"/>
                  </a:cubicBezTo>
                  <a:cubicBezTo>
                    <a:pt x="2711" y="8052"/>
                    <a:pt x="2750" y="7987"/>
                    <a:pt x="2777" y="7934"/>
                  </a:cubicBezTo>
                  <a:cubicBezTo>
                    <a:pt x="2750" y="7882"/>
                    <a:pt x="2685" y="7856"/>
                    <a:pt x="2619" y="7882"/>
                  </a:cubicBezTo>
                  <a:cubicBezTo>
                    <a:pt x="2606" y="7882"/>
                    <a:pt x="2580" y="7895"/>
                    <a:pt x="2554" y="7895"/>
                  </a:cubicBezTo>
                  <a:cubicBezTo>
                    <a:pt x="2528" y="7947"/>
                    <a:pt x="2489" y="7974"/>
                    <a:pt x="2449" y="8013"/>
                  </a:cubicBezTo>
                  <a:cubicBezTo>
                    <a:pt x="2410" y="8039"/>
                    <a:pt x="2371" y="8078"/>
                    <a:pt x="2331" y="8118"/>
                  </a:cubicBezTo>
                  <a:cubicBezTo>
                    <a:pt x="2318" y="8131"/>
                    <a:pt x="2318" y="8157"/>
                    <a:pt x="2318" y="8183"/>
                  </a:cubicBezTo>
                  <a:lnTo>
                    <a:pt x="2318" y="8432"/>
                  </a:lnTo>
                  <a:cubicBezTo>
                    <a:pt x="2318" y="8536"/>
                    <a:pt x="2292" y="8654"/>
                    <a:pt x="2240" y="8759"/>
                  </a:cubicBezTo>
                  <a:cubicBezTo>
                    <a:pt x="2227" y="8772"/>
                    <a:pt x="2227" y="8785"/>
                    <a:pt x="2214" y="8798"/>
                  </a:cubicBezTo>
                  <a:cubicBezTo>
                    <a:pt x="2200" y="8864"/>
                    <a:pt x="2148" y="8916"/>
                    <a:pt x="2083" y="8916"/>
                  </a:cubicBezTo>
                  <a:cubicBezTo>
                    <a:pt x="2030" y="8916"/>
                    <a:pt x="1978" y="8916"/>
                    <a:pt x="1926" y="8916"/>
                  </a:cubicBezTo>
                  <a:cubicBezTo>
                    <a:pt x="1873" y="8916"/>
                    <a:pt x="1834" y="8877"/>
                    <a:pt x="1834" y="8824"/>
                  </a:cubicBezTo>
                  <a:cubicBezTo>
                    <a:pt x="1821" y="8759"/>
                    <a:pt x="1834" y="8694"/>
                    <a:pt x="1860" y="8641"/>
                  </a:cubicBezTo>
                  <a:cubicBezTo>
                    <a:pt x="1886" y="8563"/>
                    <a:pt x="1912" y="8484"/>
                    <a:pt x="1939" y="8406"/>
                  </a:cubicBezTo>
                  <a:cubicBezTo>
                    <a:pt x="1952" y="8353"/>
                    <a:pt x="1978" y="8301"/>
                    <a:pt x="2017" y="8262"/>
                  </a:cubicBezTo>
                  <a:cubicBezTo>
                    <a:pt x="2056" y="8222"/>
                    <a:pt x="2083" y="8183"/>
                    <a:pt x="2122" y="8144"/>
                  </a:cubicBezTo>
                  <a:cubicBezTo>
                    <a:pt x="2135" y="8131"/>
                    <a:pt x="2148" y="8104"/>
                    <a:pt x="2161" y="8091"/>
                  </a:cubicBezTo>
                  <a:cubicBezTo>
                    <a:pt x="2161" y="8052"/>
                    <a:pt x="2148" y="8000"/>
                    <a:pt x="2135" y="7947"/>
                  </a:cubicBezTo>
                  <a:cubicBezTo>
                    <a:pt x="2122" y="7921"/>
                    <a:pt x="2109" y="7895"/>
                    <a:pt x="2083" y="7908"/>
                  </a:cubicBezTo>
                  <a:cubicBezTo>
                    <a:pt x="2004" y="7895"/>
                    <a:pt x="1912" y="7908"/>
                    <a:pt x="1847" y="7934"/>
                  </a:cubicBezTo>
                  <a:cubicBezTo>
                    <a:pt x="1834" y="7934"/>
                    <a:pt x="1821" y="7934"/>
                    <a:pt x="1821" y="7947"/>
                  </a:cubicBezTo>
                  <a:cubicBezTo>
                    <a:pt x="1795" y="7974"/>
                    <a:pt x="1768" y="8000"/>
                    <a:pt x="1742" y="8026"/>
                  </a:cubicBezTo>
                  <a:cubicBezTo>
                    <a:pt x="1703" y="8039"/>
                    <a:pt x="1677" y="8078"/>
                    <a:pt x="1677" y="8118"/>
                  </a:cubicBezTo>
                  <a:cubicBezTo>
                    <a:pt x="1677" y="8144"/>
                    <a:pt x="1677" y="8157"/>
                    <a:pt x="1664" y="8183"/>
                  </a:cubicBezTo>
                  <a:lnTo>
                    <a:pt x="1664" y="8209"/>
                  </a:lnTo>
                  <a:cubicBezTo>
                    <a:pt x="1651" y="8301"/>
                    <a:pt x="1611" y="8392"/>
                    <a:pt x="1559" y="8484"/>
                  </a:cubicBezTo>
                  <a:cubicBezTo>
                    <a:pt x="1533" y="8536"/>
                    <a:pt x="1493" y="8576"/>
                    <a:pt x="1428" y="8615"/>
                  </a:cubicBezTo>
                  <a:cubicBezTo>
                    <a:pt x="1415" y="8628"/>
                    <a:pt x="1402" y="8641"/>
                    <a:pt x="1376" y="8654"/>
                  </a:cubicBezTo>
                  <a:cubicBezTo>
                    <a:pt x="1323" y="8707"/>
                    <a:pt x="1245" y="8720"/>
                    <a:pt x="1179" y="8707"/>
                  </a:cubicBezTo>
                  <a:cubicBezTo>
                    <a:pt x="1140" y="8707"/>
                    <a:pt x="1127" y="8680"/>
                    <a:pt x="1114" y="8654"/>
                  </a:cubicBezTo>
                  <a:cubicBezTo>
                    <a:pt x="1101" y="8563"/>
                    <a:pt x="1127" y="8484"/>
                    <a:pt x="1192" y="8432"/>
                  </a:cubicBezTo>
                  <a:cubicBezTo>
                    <a:pt x="1245" y="8366"/>
                    <a:pt x="1297" y="8301"/>
                    <a:pt x="1349" y="8235"/>
                  </a:cubicBezTo>
                  <a:cubicBezTo>
                    <a:pt x="1376" y="8209"/>
                    <a:pt x="1402" y="8170"/>
                    <a:pt x="1428" y="8144"/>
                  </a:cubicBezTo>
                  <a:cubicBezTo>
                    <a:pt x="1454" y="8131"/>
                    <a:pt x="1467" y="8118"/>
                    <a:pt x="1467" y="8104"/>
                  </a:cubicBezTo>
                  <a:cubicBezTo>
                    <a:pt x="1507" y="8065"/>
                    <a:pt x="1546" y="8026"/>
                    <a:pt x="1546" y="7974"/>
                  </a:cubicBezTo>
                  <a:cubicBezTo>
                    <a:pt x="1572" y="7895"/>
                    <a:pt x="1559" y="7829"/>
                    <a:pt x="1520" y="7751"/>
                  </a:cubicBezTo>
                  <a:cubicBezTo>
                    <a:pt x="1480" y="7751"/>
                    <a:pt x="1441" y="7751"/>
                    <a:pt x="1402" y="7751"/>
                  </a:cubicBezTo>
                  <a:cubicBezTo>
                    <a:pt x="1389" y="7764"/>
                    <a:pt x="1376" y="7790"/>
                    <a:pt x="1363" y="7803"/>
                  </a:cubicBezTo>
                  <a:cubicBezTo>
                    <a:pt x="1310" y="7908"/>
                    <a:pt x="1245" y="8000"/>
                    <a:pt x="1166" y="8091"/>
                  </a:cubicBezTo>
                  <a:cubicBezTo>
                    <a:pt x="1101" y="8157"/>
                    <a:pt x="1022" y="8222"/>
                    <a:pt x="931" y="8288"/>
                  </a:cubicBezTo>
                  <a:cubicBezTo>
                    <a:pt x="865" y="8327"/>
                    <a:pt x="787" y="8340"/>
                    <a:pt x="721" y="8314"/>
                  </a:cubicBezTo>
                  <a:cubicBezTo>
                    <a:pt x="695" y="8314"/>
                    <a:pt x="669" y="8288"/>
                    <a:pt x="656" y="8262"/>
                  </a:cubicBezTo>
                  <a:cubicBezTo>
                    <a:pt x="643" y="8209"/>
                    <a:pt x="643" y="8144"/>
                    <a:pt x="682" y="8091"/>
                  </a:cubicBezTo>
                  <a:cubicBezTo>
                    <a:pt x="747" y="8000"/>
                    <a:pt x="826" y="7921"/>
                    <a:pt x="917" y="7843"/>
                  </a:cubicBezTo>
                  <a:cubicBezTo>
                    <a:pt x="944" y="7829"/>
                    <a:pt x="983" y="7803"/>
                    <a:pt x="1009" y="7790"/>
                  </a:cubicBezTo>
                  <a:cubicBezTo>
                    <a:pt x="1048" y="7790"/>
                    <a:pt x="1088" y="7764"/>
                    <a:pt x="1114" y="7738"/>
                  </a:cubicBezTo>
                  <a:cubicBezTo>
                    <a:pt x="1127" y="7725"/>
                    <a:pt x="1140" y="7712"/>
                    <a:pt x="1166" y="7712"/>
                  </a:cubicBezTo>
                  <a:cubicBezTo>
                    <a:pt x="1192" y="7712"/>
                    <a:pt x="1205" y="7699"/>
                    <a:pt x="1232" y="7685"/>
                  </a:cubicBezTo>
                  <a:cubicBezTo>
                    <a:pt x="1258" y="7646"/>
                    <a:pt x="1297" y="7633"/>
                    <a:pt x="1336" y="7633"/>
                  </a:cubicBezTo>
                  <a:cubicBezTo>
                    <a:pt x="1363" y="7594"/>
                    <a:pt x="1376" y="7555"/>
                    <a:pt x="1389" y="7502"/>
                  </a:cubicBezTo>
                  <a:cubicBezTo>
                    <a:pt x="1336" y="7476"/>
                    <a:pt x="1271" y="7450"/>
                    <a:pt x="1205" y="7450"/>
                  </a:cubicBezTo>
                  <a:cubicBezTo>
                    <a:pt x="1192" y="7463"/>
                    <a:pt x="1179" y="7463"/>
                    <a:pt x="1153" y="7476"/>
                  </a:cubicBezTo>
                  <a:cubicBezTo>
                    <a:pt x="1088" y="7515"/>
                    <a:pt x="1022" y="7541"/>
                    <a:pt x="944" y="7568"/>
                  </a:cubicBezTo>
                  <a:cubicBezTo>
                    <a:pt x="917" y="7568"/>
                    <a:pt x="891" y="7581"/>
                    <a:pt x="865" y="7594"/>
                  </a:cubicBezTo>
                  <a:cubicBezTo>
                    <a:pt x="839" y="7607"/>
                    <a:pt x="800" y="7620"/>
                    <a:pt x="760" y="7620"/>
                  </a:cubicBezTo>
                  <a:cubicBezTo>
                    <a:pt x="669" y="7633"/>
                    <a:pt x="577" y="7633"/>
                    <a:pt x="485" y="7620"/>
                  </a:cubicBezTo>
                  <a:cubicBezTo>
                    <a:pt x="446" y="7620"/>
                    <a:pt x="407" y="7607"/>
                    <a:pt x="381" y="7581"/>
                  </a:cubicBezTo>
                  <a:cubicBezTo>
                    <a:pt x="328" y="7555"/>
                    <a:pt x="302" y="7489"/>
                    <a:pt x="341" y="7437"/>
                  </a:cubicBezTo>
                  <a:cubicBezTo>
                    <a:pt x="368" y="7411"/>
                    <a:pt x="381" y="7397"/>
                    <a:pt x="394" y="7384"/>
                  </a:cubicBezTo>
                  <a:cubicBezTo>
                    <a:pt x="420" y="7345"/>
                    <a:pt x="472" y="7319"/>
                    <a:pt x="512" y="7319"/>
                  </a:cubicBezTo>
                  <a:cubicBezTo>
                    <a:pt x="643" y="7306"/>
                    <a:pt x="773" y="7319"/>
                    <a:pt x="891" y="7332"/>
                  </a:cubicBezTo>
                  <a:cubicBezTo>
                    <a:pt x="970" y="7332"/>
                    <a:pt x="1035" y="7332"/>
                    <a:pt x="1101" y="7332"/>
                  </a:cubicBezTo>
                  <a:cubicBezTo>
                    <a:pt x="1114" y="7332"/>
                    <a:pt x="1127" y="7332"/>
                    <a:pt x="1140" y="7332"/>
                  </a:cubicBezTo>
                  <a:cubicBezTo>
                    <a:pt x="1192" y="7293"/>
                    <a:pt x="1245" y="7253"/>
                    <a:pt x="1271" y="7201"/>
                  </a:cubicBezTo>
                  <a:cubicBezTo>
                    <a:pt x="1284" y="7149"/>
                    <a:pt x="1297" y="7109"/>
                    <a:pt x="1310" y="7070"/>
                  </a:cubicBezTo>
                  <a:cubicBezTo>
                    <a:pt x="1336" y="7018"/>
                    <a:pt x="1310" y="6952"/>
                    <a:pt x="1258" y="6926"/>
                  </a:cubicBezTo>
                  <a:cubicBezTo>
                    <a:pt x="1219" y="6900"/>
                    <a:pt x="1179" y="6887"/>
                    <a:pt x="1140" y="6861"/>
                  </a:cubicBezTo>
                  <a:cubicBezTo>
                    <a:pt x="1088" y="6834"/>
                    <a:pt x="1035" y="6848"/>
                    <a:pt x="1009" y="6874"/>
                  </a:cubicBezTo>
                  <a:cubicBezTo>
                    <a:pt x="970" y="6913"/>
                    <a:pt x="917" y="6926"/>
                    <a:pt x="865" y="6926"/>
                  </a:cubicBezTo>
                  <a:cubicBezTo>
                    <a:pt x="826" y="6939"/>
                    <a:pt x="773" y="6952"/>
                    <a:pt x="734" y="6965"/>
                  </a:cubicBezTo>
                  <a:cubicBezTo>
                    <a:pt x="643" y="6979"/>
                    <a:pt x="551" y="6992"/>
                    <a:pt x="459" y="6979"/>
                  </a:cubicBezTo>
                  <a:cubicBezTo>
                    <a:pt x="354" y="6979"/>
                    <a:pt x="263" y="6926"/>
                    <a:pt x="197" y="6848"/>
                  </a:cubicBezTo>
                  <a:cubicBezTo>
                    <a:pt x="171" y="6821"/>
                    <a:pt x="171" y="6782"/>
                    <a:pt x="197" y="6756"/>
                  </a:cubicBezTo>
                  <a:cubicBezTo>
                    <a:pt x="224" y="6704"/>
                    <a:pt x="263" y="6690"/>
                    <a:pt x="302" y="6690"/>
                  </a:cubicBezTo>
                  <a:lnTo>
                    <a:pt x="826" y="6690"/>
                  </a:lnTo>
                  <a:cubicBezTo>
                    <a:pt x="891" y="6690"/>
                    <a:pt x="944" y="6704"/>
                    <a:pt x="996" y="6704"/>
                  </a:cubicBezTo>
                  <a:cubicBezTo>
                    <a:pt x="1022" y="6717"/>
                    <a:pt x="1035" y="6704"/>
                    <a:pt x="1048" y="6690"/>
                  </a:cubicBezTo>
                  <a:cubicBezTo>
                    <a:pt x="1075" y="6651"/>
                    <a:pt x="1101" y="6625"/>
                    <a:pt x="1127" y="6586"/>
                  </a:cubicBezTo>
                  <a:cubicBezTo>
                    <a:pt x="1166" y="6533"/>
                    <a:pt x="1179" y="6468"/>
                    <a:pt x="1166" y="6402"/>
                  </a:cubicBezTo>
                  <a:cubicBezTo>
                    <a:pt x="1166" y="6376"/>
                    <a:pt x="1153" y="6363"/>
                    <a:pt x="1140" y="6350"/>
                  </a:cubicBezTo>
                  <a:cubicBezTo>
                    <a:pt x="1101" y="6324"/>
                    <a:pt x="1048" y="6285"/>
                    <a:pt x="996" y="6258"/>
                  </a:cubicBezTo>
                  <a:cubicBezTo>
                    <a:pt x="944" y="6219"/>
                    <a:pt x="878" y="6193"/>
                    <a:pt x="813" y="6180"/>
                  </a:cubicBezTo>
                  <a:cubicBezTo>
                    <a:pt x="787" y="6154"/>
                    <a:pt x="760" y="6154"/>
                    <a:pt x="734" y="6180"/>
                  </a:cubicBezTo>
                  <a:cubicBezTo>
                    <a:pt x="721" y="6180"/>
                    <a:pt x="708" y="6193"/>
                    <a:pt x="682" y="6193"/>
                  </a:cubicBezTo>
                  <a:cubicBezTo>
                    <a:pt x="669" y="6206"/>
                    <a:pt x="656" y="6219"/>
                    <a:pt x="629" y="6219"/>
                  </a:cubicBezTo>
                  <a:cubicBezTo>
                    <a:pt x="485" y="6245"/>
                    <a:pt x="328" y="6232"/>
                    <a:pt x="184" y="6167"/>
                  </a:cubicBezTo>
                  <a:cubicBezTo>
                    <a:pt x="145" y="6141"/>
                    <a:pt x="119" y="6088"/>
                    <a:pt x="132" y="6036"/>
                  </a:cubicBezTo>
                  <a:cubicBezTo>
                    <a:pt x="132" y="5997"/>
                    <a:pt x="171" y="5957"/>
                    <a:pt x="197" y="5970"/>
                  </a:cubicBezTo>
                  <a:cubicBezTo>
                    <a:pt x="328" y="5944"/>
                    <a:pt x="446" y="5944"/>
                    <a:pt x="564" y="5970"/>
                  </a:cubicBezTo>
                  <a:cubicBezTo>
                    <a:pt x="616" y="5970"/>
                    <a:pt x="669" y="5984"/>
                    <a:pt x="721" y="6010"/>
                  </a:cubicBezTo>
                  <a:cubicBezTo>
                    <a:pt x="747" y="6010"/>
                    <a:pt x="773" y="6010"/>
                    <a:pt x="787" y="5997"/>
                  </a:cubicBezTo>
                  <a:cubicBezTo>
                    <a:pt x="800" y="5984"/>
                    <a:pt x="826" y="5970"/>
                    <a:pt x="852" y="5944"/>
                  </a:cubicBezTo>
                  <a:cubicBezTo>
                    <a:pt x="931" y="5879"/>
                    <a:pt x="1009" y="5813"/>
                    <a:pt x="1075" y="5722"/>
                  </a:cubicBezTo>
                  <a:cubicBezTo>
                    <a:pt x="1088" y="5709"/>
                    <a:pt x="1101" y="5682"/>
                    <a:pt x="1101" y="5656"/>
                  </a:cubicBezTo>
                  <a:cubicBezTo>
                    <a:pt x="1127" y="5630"/>
                    <a:pt x="1114" y="5591"/>
                    <a:pt x="1088" y="5578"/>
                  </a:cubicBezTo>
                  <a:cubicBezTo>
                    <a:pt x="1022" y="5512"/>
                    <a:pt x="957" y="5460"/>
                    <a:pt x="878" y="5421"/>
                  </a:cubicBezTo>
                  <a:lnTo>
                    <a:pt x="826" y="5447"/>
                  </a:lnTo>
                  <a:cubicBezTo>
                    <a:pt x="669" y="5525"/>
                    <a:pt x="485" y="5565"/>
                    <a:pt x="315" y="5538"/>
                  </a:cubicBezTo>
                  <a:cubicBezTo>
                    <a:pt x="224" y="5538"/>
                    <a:pt x="132" y="5499"/>
                    <a:pt x="80" y="5421"/>
                  </a:cubicBezTo>
                  <a:cubicBezTo>
                    <a:pt x="66" y="5407"/>
                    <a:pt x="66" y="5394"/>
                    <a:pt x="53" y="5381"/>
                  </a:cubicBezTo>
                  <a:cubicBezTo>
                    <a:pt x="27" y="5303"/>
                    <a:pt x="66" y="5224"/>
                    <a:pt x="145" y="5211"/>
                  </a:cubicBezTo>
                  <a:cubicBezTo>
                    <a:pt x="171" y="5211"/>
                    <a:pt x="184" y="5211"/>
                    <a:pt x="210" y="5211"/>
                  </a:cubicBezTo>
                  <a:lnTo>
                    <a:pt x="525" y="5211"/>
                  </a:lnTo>
                  <a:cubicBezTo>
                    <a:pt x="629" y="5211"/>
                    <a:pt x="734" y="5224"/>
                    <a:pt x="826" y="5263"/>
                  </a:cubicBezTo>
                  <a:cubicBezTo>
                    <a:pt x="839" y="5277"/>
                    <a:pt x="852" y="5277"/>
                    <a:pt x="865" y="5290"/>
                  </a:cubicBezTo>
                  <a:cubicBezTo>
                    <a:pt x="891" y="5277"/>
                    <a:pt x="917" y="5263"/>
                    <a:pt x="944" y="5237"/>
                  </a:cubicBezTo>
                  <a:cubicBezTo>
                    <a:pt x="983" y="5185"/>
                    <a:pt x="1022" y="5133"/>
                    <a:pt x="1075" y="5093"/>
                  </a:cubicBezTo>
                  <a:cubicBezTo>
                    <a:pt x="1101" y="5054"/>
                    <a:pt x="1127" y="5015"/>
                    <a:pt x="1127" y="4975"/>
                  </a:cubicBezTo>
                  <a:cubicBezTo>
                    <a:pt x="1140" y="4923"/>
                    <a:pt x="1127" y="4884"/>
                    <a:pt x="1088" y="4844"/>
                  </a:cubicBezTo>
                  <a:cubicBezTo>
                    <a:pt x="1061" y="4818"/>
                    <a:pt x="1022" y="4779"/>
                    <a:pt x="983" y="4766"/>
                  </a:cubicBezTo>
                  <a:cubicBezTo>
                    <a:pt x="944" y="4766"/>
                    <a:pt x="917" y="4779"/>
                    <a:pt x="891" y="4792"/>
                  </a:cubicBezTo>
                  <a:cubicBezTo>
                    <a:pt x="826" y="4844"/>
                    <a:pt x="734" y="4871"/>
                    <a:pt x="656" y="4858"/>
                  </a:cubicBezTo>
                  <a:lnTo>
                    <a:pt x="354" y="4858"/>
                  </a:lnTo>
                  <a:cubicBezTo>
                    <a:pt x="289" y="4858"/>
                    <a:pt x="237" y="4858"/>
                    <a:pt x="171" y="4831"/>
                  </a:cubicBezTo>
                  <a:lnTo>
                    <a:pt x="145" y="4831"/>
                  </a:lnTo>
                  <a:cubicBezTo>
                    <a:pt x="80" y="4818"/>
                    <a:pt x="53" y="4740"/>
                    <a:pt x="106" y="4687"/>
                  </a:cubicBezTo>
                  <a:cubicBezTo>
                    <a:pt x="119" y="4661"/>
                    <a:pt x="145" y="4635"/>
                    <a:pt x="171" y="4622"/>
                  </a:cubicBezTo>
                  <a:cubicBezTo>
                    <a:pt x="224" y="4556"/>
                    <a:pt x="302" y="4530"/>
                    <a:pt x="394" y="4530"/>
                  </a:cubicBezTo>
                  <a:lnTo>
                    <a:pt x="590" y="4530"/>
                  </a:lnTo>
                  <a:cubicBezTo>
                    <a:pt x="682" y="4517"/>
                    <a:pt x="760" y="4530"/>
                    <a:pt x="839" y="4570"/>
                  </a:cubicBezTo>
                  <a:cubicBezTo>
                    <a:pt x="878" y="4583"/>
                    <a:pt x="931" y="4596"/>
                    <a:pt x="970" y="4622"/>
                  </a:cubicBezTo>
                  <a:cubicBezTo>
                    <a:pt x="1048" y="4556"/>
                    <a:pt x="1101" y="4478"/>
                    <a:pt x="1114" y="4373"/>
                  </a:cubicBezTo>
                  <a:cubicBezTo>
                    <a:pt x="1127" y="4321"/>
                    <a:pt x="1114" y="4268"/>
                    <a:pt x="1101" y="4216"/>
                  </a:cubicBezTo>
                  <a:cubicBezTo>
                    <a:pt x="1088" y="4177"/>
                    <a:pt x="1061" y="4138"/>
                    <a:pt x="1035" y="4111"/>
                  </a:cubicBezTo>
                  <a:cubicBezTo>
                    <a:pt x="931" y="4151"/>
                    <a:pt x="826" y="4177"/>
                    <a:pt x="708" y="4203"/>
                  </a:cubicBezTo>
                  <a:cubicBezTo>
                    <a:pt x="669" y="4203"/>
                    <a:pt x="629" y="4216"/>
                    <a:pt x="603" y="4216"/>
                  </a:cubicBezTo>
                  <a:lnTo>
                    <a:pt x="250" y="4216"/>
                  </a:lnTo>
                  <a:lnTo>
                    <a:pt x="210" y="4216"/>
                  </a:lnTo>
                  <a:cubicBezTo>
                    <a:pt x="93" y="4203"/>
                    <a:pt x="27" y="4072"/>
                    <a:pt x="106" y="3967"/>
                  </a:cubicBezTo>
                  <a:cubicBezTo>
                    <a:pt x="158" y="3902"/>
                    <a:pt x="237" y="3849"/>
                    <a:pt x="341" y="3849"/>
                  </a:cubicBezTo>
                  <a:cubicBezTo>
                    <a:pt x="498" y="3836"/>
                    <a:pt x="669" y="3849"/>
                    <a:pt x="826" y="3876"/>
                  </a:cubicBezTo>
                  <a:cubicBezTo>
                    <a:pt x="891" y="3889"/>
                    <a:pt x="944" y="3915"/>
                    <a:pt x="996" y="3941"/>
                  </a:cubicBezTo>
                  <a:cubicBezTo>
                    <a:pt x="1022" y="3954"/>
                    <a:pt x="1061" y="3941"/>
                    <a:pt x="1075" y="3915"/>
                  </a:cubicBezTo>
                  <a:cubicBezTo>
                    <a:pt x="1114" y="3863"/>
                    <a:pt x="1127" y="3810"/>
                    <a:pt x="1140" y="3758"/>
                  </a:cubicBezTo>
                  <a:cubicBezTo>
                    <a:pt x="1153" y="3719"/>
                    <a:pt x="1140" y="3679"/>
                    <a:pt x="1101" y="3653"/>
                  </a:cubicBezTo>
                  <a:cubicBezTo>
                    <a:pt x="1061" y="3627"/>
                    <a:pt x="1022" y="3601"/>
                    <a:pt x="983" y="3575"/>
                  </a:cubicBezTo>
                  <a:cubicBezTo>
                    <a:pt x="917" y="3614"/>
                    <a:pt x="839" y="3640"/>
                    <a:pt x="760" y="3627"/>
                  </a:cubicBezTo>
                  <a:cubicBezTo>
                    <a:pt x="669" y="3627"/>
                    <a:pt x="564" y="3614"/>
                    <a:pt x="472" y="3601"/>
                  </a:cubicBezTo>
                  <a:cubicBezTo>
                    <a:pt x="433" y="3601"/>
                    <a:pt x="381" y="3601"/>
                    <a:pt x="341" y="3601"/>
                  </a:cubicBezTo>
                  <a:cubicBezTo>
                    <a:pt x="315" y="3601"/>
                    <a:pt x="276" y="3601"/>
                    <a:pt x="250" y="3588"/>
                  </a:cubicBezTo>
                  <a:cubicBezTo>
                    <a:pt x="171" y="3575"/>
                    <a:pt x="145" y="3483"/>
                    <a:pt x="197" y="3431"/>
                  </a:cubicBezTo>
                  <a:cubicBezTo>
                    <a:pt x="224" y="3391"/>
                    <a:pt x="263" y="3352"/>
                    <a:pt x="315" y="3339"/>
                  </a:cubicBezTo>
                  <a:lnTo>
                    <a:pt x="446" y="3300"/>
                  </a:lnTo>
                  <a:cubicBezTo>
                    <a:pt x="512" y="3287"/>
                    <a:pt x="590" y="3287"/>
                    <a:pt x="669" y="3300"/>
                  </a:cubicBezTo>
                  <a:cubicBezTo>
                    <a:pt x="747" y="3313"/>
                    <a:pt x="826" y="3339"/>
                    <a:pt x="891" y="3378"/>
                  </a:cubicBezTo>
                  <a:cubicBezTo>
                    <a:pt x="917" y="3391"/>
                    <a:pt x="931" y="3404"/>
                    <a:pt x="957" y="3417"/>
                  </a:cubicBezTo>
                  <a:cubicBezTo>
                    <a:pt x="1035" y="3300"/>
                    <a:pt x="1061" y="3156"/>
                    <a:pt x="1035" y="3025"/>
                  </a:cubicBezTo>
                  <a:cubicBezTo>
                    <a:pt x="1022" y="3025"/>
                    <a:pt x="1009" y="3025"/>
                    <a:pt x="996" y="3038"/>
                  </a:cubicBezTo>
                  <a:cubicBezTo>
                    <a:pt x="983" y="3038"/>
                    <a:pt x="970" y="3051"/>
                    <a:pt x="944" y="3064"/>
                  </a:cubicBezTo>
                  <a:cubicBezTo>
                    <a:pt x="839" y="3143"/>
                    <a:pt x="695" y="3182"/>
                    <a:pt x="551" y="3156"/>
                  </a:cubicBezTo>
                  <a:lnTo>
                    <a:pt x="328" y="3129"/>
                  </a:lnTo>
                  <a:cubicBezTo>
                    <a:pt x="263" y="3116"/>
                    <a:pt x="197" y="3090"/>
                    <a:pt x="132" y="3051"/>
                  </a:cubicBezTo>
                  <a:cubicBezTo>
                    <a:pt x="106" y="3025"/>
                    <a:pt x="93" y="2999"/>
                    <a:pt x="80" y="2972"/>
                  </a:cubicBezTo>
                  <a:cubicBezTo>
                    <a:pt x="66" y="2907"/>
                    <a:pt x="106" y="2841"/>
                    <a:pt x="158" y="2815"/>
                  </a:cubicBezTo>
                  <a:cubicBezTo>
                    <a:pt x="263" y="2776"/>
                    <a:pt x="368" y="2750"/>
                    <a:pt x="472" y="2750"/>
                  </a:cubicBezTo>
                  <a:cubicBezTo>
                    <a:pt x="629" y="2737"/>
                    <a:pt x="787" y="2750"/>
                    <a:pt x="944" y="2815"/>
                  </a:cubicBezTo>
                  <a:lnTo>
                    <a:pt x="1022" y="2841"/>
                  </a:lnTo>
                  <a:cubicBezTo>
                    <a:pt x="1035" y="2841"/>
                    <a:pt x="1048" y="2828"/>
                    <a:pt x="1048" y="2815"/>
                  </a:cubicBezTo>
                  <a:cubicBezTo>
                    <a:pt x="1088" y="2763"/>
                    <a:pt x="1114" y="2710"/>
                    <a:pt x="1153" y="2645"/>
                  </a:cubicBezTo>
                  <a:cubicBezTo>
                    <a:pt x="1179" y="2606"/>
                    <a:pt x="1179" y="2540"/>
                    <a:pt x="1127" y="2501"/>
                  </a:cubicBezTo>
                  <a:cubicBezTo>
                    <a:pt x="1088" y="2449"/>
                    <a:pt x="1022" y="2409"/>
                    <a:pt x="957" y="2383"/>
                  </a:cubicBezTo>
                  <a:cubicBezTo>
                    <a:pt x="865" y="2449"/>
                    <a:pt x="760" y="2488"/>
                    <a:pt x="643" y="2514"/>
                  </a:cubicBezTo>
                  <a:cubicBezTo>
                    <a:pt x="629" y="2514"/>
                    <a:pt x="603" y="2514"/>
                    <a:pt x="577" y="2527"/>
                  </a:cubicBezTo>
                  <a:lnTo>
                    <a:pt x="276" y="2527"/>
                  </a:lnTo>
                  <a:cubicBezTo>
                    <a:pt x="184" y="2527"/>
                    <a:pt x="119" y="2462"/>
                    <a:pt x="132" y="2370"/>
                  </a:cubicBezTo>
                  <a:cubicBezTo>
                    <a:pt x="132" y="2357"/>
                    <a:pt x="132" y="2331"/>
                    <a:pt x="132" y="2305"/>
                  </a:cubicBezTo>
                  <a:cubicBezTo>
                    <a:pt x="132" y="2239"/>
                    <a:pt x="184" y="2187"/>
                    <a:pt x="263" y="2187"/>
                  </a:cubicBezTo>
                  <a:cubicBezTo>
                    <a:pt x="368" y="2174"/>
                    <a:pt x="485" y="2187"/>
                    <a:pt x="590" y="2200"/>
                  </a:cubicBezTo>
                  <a:lnTo>
                    <a:pt x="643" y="2200"/>
                  </a:lnTo>
                  <a:cubicBezTo>
                    <a:pt x="734" y="2200"/>
                    <a:pt x="826" y="2200"/>
                    <a:pt x="917" y="2226"/>
                  </a:cubicBezTo>
                  <a:cubicBezTo>
                    <a:pt x="983" y="2095"/>
                    <a:pt x="1009" y="1964"/>
                    <a:pt x="996" y="1833"/>
                  </a:cubicBezTo>
                  <a:cubicBezTo>
                    <a:pt x="957" y="1781"/>
                    <a:pt x="904" y="1742"/>
                    <a:pt x="839" y="1715"/>
                  </a:cubicBezTo>
                  <a:lnTo>
                    <a:pt x="734" y="1781"/>
                  </a:lnTo>
                  <a:lnTo>
                    <a:pt x="629" y="1820"/>
                  </a:lnTo>
                  <a:cubicBezTo>
                    <a:pt x="590" y="1846"/>
                    <a:pt x="551" y="1846"/>
                    <a:pt x="512" y="1846"/>
                  </a:cubicBezTo>
                  <a:cubicBezTo>
                    <a:pt x="394" y="1859"/>
                    <a:pt x="263" y="1846"/>
                    <a:pt x="145" y="1807"/>
                  </a:cubicBezTo>
                  <a:cubicBezTo>
                    <a:pt x="119" y="1807"/>
                    <a:pt x="93" y="1807"/>
                    <a:pt x="66" y="1807"/>
                  </a:cubicBezTo>
                  <a:cubicBezTo>
                    <a:pt x="40" y="1807"/>
                    <a:pt x="27" y="1781"/>
                    <a:pt x="14" y="1768"/>
                  </a:cubicBezTo>
                  <a:cubicBezTo>
                    <a:pt x="1" y="1742"/>
                    <a:pt x="1" y="1715"/>
                    <a:pt x="27" y="1689"/>
                  </a:cubicBezTo>
                  <a:cubicBezTo>
                    <a:pt x="53" y="1663"/>
                    <a:pt x="80" y="1637"/>
                    <a:pt x="106" y="1611"/>
                  </a:cubicBezTo>
                  <a:cubicBezTo>
                    <a:pt x="145" y="1571"/>
                    <a:pt x="197" y="1545"/>
                    <a:pt x="263" y="1532"/>
                  </a:cubicBezTo>
                  <a:cubicBezTo>
                    <a:pt x="289" y="1532"/>
                    <a:pt x="328" y="1519"/>
                    <a:pt x="354" y="1506"/>
                  </a:cubicBezTo>
                  <a:cubicBezTo>
                    <a:pt x="407" y="1506"/>
                    <a:pt x="459" y="1506"/>
                    <a:pt x="498" y="1506"/>
                  </a:cubicBezTo>
                  <a:cubicBezTo>
                    <a:pt x="603" y="1532"/>
                    <a:pt x="708" y="1545"/>
                    <a:pt x="813" y="1571"/>
                  </a:cubicBezTo>
                  <a:cubicBezTo>
                    <a:pt x="852" y="1545"/>
                    <a:pt x="865" y="1493"/>
                    <a:pt x="865" y="1454"/>
                  </a:cubicBezTo>
                  <a:lnTo>
                    <a:pt x="865" y="1388"/>
                  </a:lnTo>
                  <a:cubicBezTo>
                    <a:pt x="878" y="1336"/>
                    <a:pt x="839" y="1283"/>
                    <a:pt x="787" y="1270"/>
                  </a:cubicBezTo>
                  <a:lnTo>
                    <a:pt x="760" y="1257"/>
                  </a:lnTo>
                  <a:cubicBezTo>
                    <a:pt x="734" y="1270"/>
                    <a:pt x="721" y="1283"/>
                    <a:pt x="695" y="1297"/>
                  </a:cubicBezTo>
                  <a:cubicBezTo>
                    <a:pt x="643" y="1323"/>
                    <a:pt x="603" y="1349"/>
                    <a:pt x="551" y="1349"/>
                  </a:cubicBezTo>
                  <a:cubicBezTo>
                    <a:pt x="459" y="1388"/>
                    <a:pt x="354" y="1375"/>
                    <a:pt x="276" y="1323"/>
                  </a:cubicBezTo>
                  <a:cubicBezTo>
                    <a:pt x="250" y="1310"/>
                    <a:pt x="210" y="1297"/>
                    <a:pt x="184" y="1297"/>
                  </a:cubicBezTo>
                  <a:cubicBezTo>
                    <a:pt x="132" y="1270"/>
                    <a:pt x="93" y="1205"/>
                    <a:pt x="119" y="1153"/>
                  </a:cubicBezTo>
                  <a:cubicBezTo>
                    <a:pt x="119" y="1126"/>
                    <a:pt x="145" y="1113"/>
                    <a:pt x="171" y="1100"/>
                  </a:cubicBezTo>
                  <a:lnTo>
                    <a:pt x="289" y="1061"/>
                  </a:lnTo>
                  <a:cubicBezTo>
                    <a:pt x="354" y="1048"/>
                    <a:pt x="433" y="1048"/>
                    <a:pt x="512" y="1061"/>
                  </a:cubicBezTo>
                  <a:cubicBezTo>
                    <a:pt x="564" y="1061"/>
                    <a:pt x="616" y="1074"/>
                    <a:pt x="669" y="1087"/>
                  </a:cubicBezTo>
                  <a:lnTo>
                    <a:pt x="760" y="1100"/>
                  </a:lnTo>
                  <a:cubicBezTo>
                    <a:pt x="852" y="1061"/>
                    <a:pt x="904" y="956"/>
                    <a:pt x="904" y="851"/>
                  </a:cubicBezTo>
                  <a:cubicBezTo>
                    <a:pt x="852" y="825"/>
                    <a:pt x="800" y="799"/>
                    <a:pt x="747" y="799"/>
                  </a:cubicBezTo>
                  <a:cubicBezTo>
                    <a:pt x="721" y="799"/>
                    <a:pt x="708" y="799"/>
                    <a:pt x="708" y="812"/>
                  </a:cubicBezTo>
                  <a:cubicBezTo>
                    <a:pt x="669" y="825"/>
                    <a:pt x="643" y="838"/>
                    <a:pt x="616" y="864"/>
                  </a:cubicBezTo>
                  <a:cubicBezTo>
                    <a:pt x="577" y="891"/>
                    <a:pt x="538" y="904"/>
                    <a:pt x="485" y="904"/>
                  </a:cubicBezTo>
                  <a:lnTo>
                    <a:pt x="302" y="904"/>
                  </a:lnTo>
                  <a:cubicBezTo>
                    <a:pt x="263" y="891"/>
                    <a:pt x="224" y="891"/>
                    <a:pt x="197" y="878"/>
                  </a:cubicBezTo>
                  <a:cubicBezTo>
                    <a:pt x="145" y="864"/>
                    <a:pt x="119" y="825"/>
                    <a:pt x="106" y="786"/>
                  </a:cubicBezTo>
                  <a:cubicBezTo>
                    <a:pt x="106" y="773"/>
                    <a:pt x="106" y="747"/>
                    <a:pt x="106" y="734"/>
                  </a:cubicBezTo>
                  <a:cubicBezTo>
                    <a:pt x="106" y="668"/>
                    <a:pt x="132" y="642"/>
                    <a:pt x="184" y="616"/>
                  </a:cubicBezTo>
                  <a:cubicBezTo>
                    <a:pt x="276" y="590"/>
                    <a:pt x="368" y="590"/>
                    <a:pt x="446" y="603"/>
                  </a:cubicBezTo>
                  <a:cubicBezTo>
                    <a:pt x="525" y="616"/>
                    <a:pt x="616" y="642"/>
                    <a:pt x="682" y="655"/>
                  </a:cubicBezTo>
                  <a:cubicBezTo>
                    <a:pt x="734" y="668"/>
                    <a:pt x="773" y="655"/>
                    <a:pt x="813" y="616"/>
                  </a:cubicBezTo>
                  <a:cubicBezTo>
                    <a:pt x="839" y="590"/>
                    <a:pt x="865" y="550"/>
                    <a:pt x="891" y="511"/>
                  </a:cubicBezTo>
                  <a:cubicBezTo>
                    <a:pt x="917" y="459"/>
                    <a:pt x="904" y="380"/>
                    <a:pt x="865" y="328"/>
                  </a:cubicBezTo>
                  <a:cubicBezTo>
                    <a:pt x="747" y="236"/>
                    <a:pt x="629" y="171"/>
                    <a:pt x="485" y="131"/>
                  </a:cubicBezTo>
                  <a:cubicBezTo>
                    <a:pt x="433" y="118"/>
                    <a:pt x="394" y="105"/>
                    <a:pt x="341" y="92"/>
                  </a:cubicBezTo>
                  <a:cubicBezTo>
                    <a:pt x="315" y="92"/>
                    <a:pt x="289" y="79"/>
                    <a:pt x="263" y="66"/>
                  </a:cubicBezTo>
                  <a:cubicBezTo>
                    <a:pt x="250" y="53"/>
                    <a:pt x="250" y="40"/>
                    <a:pt x="263" y="14"/>
                  </a:cubicBezTo>
                  <a:cubicBezTo>
                    <a:pt x="263" y="0"/>
                    <a:pt x="276" y="0"/>
                    <a:pt x="289" y="0"/>
                  </a:cubicBezTo>
                  <a:cubicBezTo>
                    <a:pt x="433" y="0"/>
                    <a:pt x="577" y="27"/>
                    <a:pt x="721" y="92"/>
                  </a:cubicBezTo>
                  <a:cubicBezTo>
                    <a:pt x="787" y="131"/>
                    <a:pt x="865" y="184"/>
                    <a:pt x="944" y="249"/>
                  </a:cubicBezTo>
                  <a:cubicBezTo>
                    <a:pt x="983" y="275"/>
                    <a:pt x="1022" y="341"/>
                    <a:pt x="1022" y="393"/>
                  </a:cubicBezTo>
                  <a:lnTo>
                    <a:pt x="1022" y="472"/>
                  </a:lnTo>
                  <a:cubicBezTo>
                    <a:pt x="1022" y="524"/>
                    <a:pt x="996" y="563"/>
                    <a:pt x="970" y="603"/>
                  </a:cubicBezTo>
                  <a:cubicBezTo>
                    <a:pt x="944" y="642"/>
                    <a:pt x="917" y="668"/>
                    <a:pt x="878" y="707"/>
                  </a:cubicBezTo>
                  <a:cubicBezTo>
                    <a:pt x="891" y="734"/>
                    <a:pt x="917" y="734"/>
                    <a:pt x="931" y="747"/>
                  </a:cubicBezTo>
                  <a:cubicBezTo>
                    <a:pt x="983" y="773"/>
                    <a:pt x="1009" y="812"/>
                    <a:pt x="1009" y="864"/>
                  </a:cubicBezTo>
                  <a:cubicBezTo>
                    <a:pt x="1022" y="956"/>
                    <a:pt x="983" y="1035"/>
                    <a:pt x="931" y="1100"/>
                  </a:cubicBezTo>
                  <a:cubicBezTo>
                    <a:pt x="917" y="1126"/>
                    <a:pt x="904" y="1139"/>
                    <a:pt x="891" y="1153"/>
                  </a:cubicBezTo>
                  <a:cubicBezTo>
                    <a:pt x="891" y="1179"/>
                    <a:pt x="904" y="1179"/>
                    <a:pt x="917" y="1192"/>
                  </a:cubicBezTo>
                  <a:cubicBezTo>
                    <a:pt x="970" y="1244"/>
                    <a:pt x="996" y="1310"/>
                    <a:pt x="996" y="1375"/>
                  </a:cubicBezTo>
                  <a:lnTo>
                    <a:pt x="996" y="1454"/>
                  </a:lnTo>
                  <a:cubicBezTo>
                    <a:pt x="996" y="1506"/>
                    <a:pt x="983" y="1558"/>
                    <a:pt x="957" y="1598"/>
                  </a:cubicBezTo>
                  <a:cubicBezTo>
                    <a:pt x="957" y="1611"/>
                    <a:pt x="957" y="1624"/>
                    <a:pt x="944" y="1624"/>
                  </a:cubicBezTo>
                  <a:lnTo>
                    <a:pt x="1075" y="1742"/>
                  </a:lnTo>
                  <a:cubicBezTo>
                    <a:pt x="1101" y="1768"/>
                    <a:pt x="1127" y="1807"/>
                    <a:pt x="1127" y="1859"/>
                  </a:cubicBezTo>
                  <a:cubicBezTo>
                    <a:pt x="1127" y="1912"/>
                    <a:pt x="1114" y="1977"/>
                    <a:pt x="1114" y="2030"/>
                  </a:cubicBezTo>
                  <a:cubicBezTo>
                    <a:pt x="1101" y="2121"/>
                    <a:pt x="1075" y="2200"/>
                    <a:pt x="1048" y="2292"/>
                  </a:cubicBezTo>
                  <a:lnTo>
                    <a:pt x="1101" y="2318"/>
                  </a:lnTo>
                  <a:cubicBezTo>
                    <a:pt x="1166" y="2357"/>
                    <a:pt x="1219" y="2396"/>
                    <a:pt x="1258" y="2462"/>
                  </a:cubicBezTo>
                  <a:cubicBezTo>
                    <a:pt x="1297" y="2514"/>
                    <a:pt x="1310" y="2593"/>
                    <a:pt x="1284" y="2658"/>
                  </a:cubicBezTo>
                  <a:cubicBezTo>
                    <a:pt x="1271" y="2684"/>
                    <a:pt x="1258" y="2710"/>
                    <a:pt x="1245" y="2737"/>
                  </a:cubicBezTo>
                  <a:lnTo>
                    <a:pt x="1127" y="2920"/>
                  </a:lnTo>
                  <a:lnTo>
                    <a:pt x="1153" y="2972"/>
                  </a:lnTo>
                  <a:cubicBezTo>
                    <a:pt x="1153" y="2985"/>
                    <a:pt x="1166" y="3012"/>
                    <a:pt x="1166" y="3025"/>
                  </a:cubicBezTo>
                  <a:cubicBezTo>
                    <a:pt x="1179" y="3116"/>
                    <a:pt x="1166" y="3195"/>
                    <a:pt x="1153" y="3287"/>
                  </a:cubicBezTo>
                  <a:cubicBezTo>
                    <a:pt x="1127" y="3352"/>
                    <a:pt x="1101" y="3417"/>
                    <a:pt x="1075" y="3483"/>
                  </a:cubicBezTo>
                  <a:cubicBezTo>
                    <a:pt x="1101" y="3496"/>
                    <a:pt x="1114" y="3509"/>
                    <a:pt x="1127" y="3522"/>
                  </a:cubicBezTo>
                  <a:cubicBezTo>
                    <a:pt x="1153" y="3535"/>
                    <a:pt x="1166" y="3548"/>
                    <a:pt x="1179" y="3561"/>
                  </a:cubicBezTo>
                  <a:cubicBezTo>
                    <a:pt x="1258" y="3614"/>
                    <a:pt x="1284" y="3705"/>
                    <a:pt x="1258" y="3784"/>
                  </a:cubicBezTo>
                  <a:cubicBezTo>
                    <a:pt x="1245" y="3889"/>
                    <a:pt x="1205" y="3967"/>
                    <a:pt x="1140" y="4046"/>
                  </a:cubicBezTo>
                  <a:cubicBezTo>
                    <a:pt x="1219" y="4138"/>
                    <a:pt x="1258" y="4255"/>
                    <a:pt x="1245" y="4373"/>
                  </a:cubicBezTo>
                  <a:cubicBezTo>
                    <a:pt x="1245" y="4491"/>
                    <a:pt x="1192" y="4609"/>
                    <a:pt x="1101" y="4687"/>
                  </a:cubicBezTo>
                  <a:lnTo>
                    <a:pt x="1140" y="4727"/>
                  </a:lnTo>
                  <a:lnTo>
                    <a:pt x="1192" y="4779"/>
                  </a:lnTo>
                  <a:cubicBezTo>
                    <a:pt x="1271" y="4844"/>
                    <a:pt x="1297" y="4936"/>
                    <a:pt x="1258" y="5028"/>
                  </a:cubicBezTo>
                  <a:cubicBezTo>
                    <a:pt x="1245" y="5093"/>
                    <a:pt x="1205" y="5146"/>
                    <a:pt x="1166" y="5198"/>
                  </a:cubicBezTo>
                  <a:cubicBezTo>
                    <a:pt x="1101" y="5237"/>
                    <a:pt x="1048" y="5290"/>
                    <a:pt x="1009" y="5355"/>
                  </a:cubicBezTo>
                  <a:cubicBezTo>
                    <a:pt x="1022" y="5381"/>
                    <a:pt x="1048" y="5381"/>
                    <a:pt x="1061" y="5394"/>
                  </a:cubicBezTo>
                  <a:cubicBezTo>
                    <a:pt x="1114" y="5447"/>
                    <a:pt x="1153" y="5486"/>
                    <a:pt x="1205" y="5525"/>
                  </a:cubicBezTo>
                  <a:cubicBezTo>
                    <a:pt x="1232" y="5551"/>
                    <a:pt x="1245" y="5578"/>
                    <a:pt x="1245" y="5617"/>
                  </a:cubicBezTo>
                  <a:cubicBezTo>
                    <a:pt x="1245" y="5695"/>
                    <a:pt x="1219" y="5774"/>
                    <a:pt x="1166" y="5839"/>
                  </a:cubicBezTo>
                  <a:cubicBezTo>
                    <a:pt x="1101" y="5905"/>
                    <a:pt x="1022" y="5984"/>
                    <a:pt x="944" y="6049"/>
                  </a:cubicBezTo>
                  <a:cubicBezTo>
                    <a:pt x="931" y="6049"/>
                    <a:pt x="931" y="6075"/>
                    <a:pt x="917" y="6088"/>
                  </a:cubicBezTo>
                  <a:cubicBezTo>
                    <a:pt x="944" y="6101"/>
                    <a:pt x="970" y="6114"/>
                    <a:pt x="996" y="6128"/>
                  </a:cubicBezTo>
                  <a:cubicBezTo>
                    <a:pt x="1088" y="6154"/>
                    <a:pt x="1166" y="6206"/>
                    <a:pt x="1232" y="6272"/>
                  </a:cubicBezTo>
                  <a:cubicBezTo>
                    <a:pt x="1271" y="6311"/>
                    <a:pt x="1297" y="6363"/>
                    <a:pt x="1297" y="6429"/>
                  </a:cubicBezTo>
                  <a:cubicBezTo>
                    <a:pt x="1297" y="6481"/>
                    <a:pt x="1284" y="6546"/>
                    <a:pt x="1258" y="6599"/>
                  </a:cubicBezTo>
                  <a:cubicBezTo>
                    <a:pt x="1258" y="6625"/>
                    <a:pt x="1245" y="6651"/>
                    <a:pt x="1219" y="6664"/>
                  </a:cubicBezTo>
                  <a:cubicBezTo>
                    <a:pt x="1205" y="6690"/>
                    <a:pt x="1192" y="6717"/>
                    <a:pt x="1166" y="6743"/>
                  </a:cubicBezTo>
                  <a:lnTo>
                    <a:pt x="1205" y="6756"/>
                  </a:lnTo>
                  <a:lnTo>
                    <a:pt x="1323" y="6834"/>
                  </a:lnTo>
                  <a:cubicBezTo>
                    <a:pt x="1428" y="6874"/>
                    <a:pt x="1467" y="6992"/>
                    <a:pt x="1441" y="7083"/>
                  </a:cubicBezTo>
                  <a:cubicBezTo>
                    <a:pt x="1428" y="7175"/>
                    <a:pt x="1389" y="7267"/>
                    <a:pt x="1336" y="7345"/>
                  </a:cubicBezTo>
                  <a:cubicBezTo>
                    <a:pt x="1349" y="7358"/>
                    <a:pt x="1363" y="7358"/>
                    <a:pt x="1376" y="7371"/>
                  </a:cubicBezTo>
                  <a:cubicBezTo>
                    <a:pt x="1402" y="7371"/>
                    <a:pt x="1428" y="7384"/>
                    <a:pt x="1454" y="7397"/>
                  </a:cubicBezTo>
                  <a:cubicBezTo>
                    <a:pt x="1493" y="7397"/>
                    <a:pt x="1520" y="7437"/>
                    <a:pt x="1520" y="7489"/>
                  </a:cubicBezTo>
                  <a:cubicBezTo>
                    <a:pt x="1520" y="7502"/>
                    <a:pt x="1507" y="7528"/>
                    <a:pt x="1507" y="7555"/>
                  </a:cubicBezTo>
                  <a:cubicBezTo>
                    <a:pt x="1507" y="7581"/>
                    <a:pt x="1493" y="7594"/>
                    <a:pt x="1480" y="7620"/>
                  </a:cubicBezTo>
                  <a:cubicBezTo>
                    <a:pt x="1507" y="7633"/>
                    <a:pt x="1546" y="7633"/>
                    <a:pt x="1572" y="7633"/>
                  </a:cubicBezTo>
                  <a:cubicBezTo>
                    <a:pt x="1624" y="7633"/>
                    <a:pt x="1664" y="7659"/>
                    <a:pt x="1677" y="7712"/>
                  </a:cubicBezTo>
                  <a:lnTo>
                    <a:pt x="1690" y="7790"/>
                  </a:lnTo>
                  <a:cubicBezTo>
                    <a:pt x="1690" y="7816"/>
                    <a:pt x="1703" y="7829"/>
                    <a:pt x="1716" y="7869"/>
                  </a:cubicBezTo>
                  <a:cubicBezTo>
                    <a:pt x="1742" y="7843"/>
                    <a:pt x="1768" y="7829"/>
                    <a:pt x="1795" y="7816"/>
                  </a:cubicBezTo>
                  <a:cubicBezTo>
                    <a:pt x="1834" y="7803"/>
                    <a:pt x="1860" y="7790"/>
                    <a:pt x="1899" y="7777"/>
                  </a:cubicBezTo>
                  <a:cubicBezTo>
                    <a:pt x="1912" y="7777"/>
                    <a:pt x="1939" y="7777"/>
                    <a:pt x="1952" y="7777"/>
                  </a:cubicBezTo>
                  <a:lnTo>
                    <a:pt x="2096" y="7777"/>
                  </a:lnTo>
                  <a:cubicBezTo>
                    <a:pt x="2122" y="7777"/>
                    <a:pt x="2148" y="7777"/>
                    <a:pt x="2161" y="7790"/>
                  </a:cubicBezTo>
                  <a:cubicBezTo>
                    <a:pt x="2227" y="7803"/>
                    <a:pt x="2266" y="7843"/>
                    <a:pt x="2279" y="7895"/>
                  </a:cubicBezTo>
                  <a:cubicBezTo>
                    <a:pt x="2279" y="7921"/>
                    <a:pt x="2292" y="7947"/>
                    <a:pt x="2305" y="7974"/>
                  </a:cubicBezTo>
                  <a:cubicBezTo>
                    <a:pt x="2358" y="7921"/>
                    <a:pt x="2423" y="7895"/>
                    <a:pt x="2462" y="7829"/>
                  </a:cubicBezTo>
                  <a:cubicBezTo>
                    <a:pt x="2475" y="7803"/>
                    <a:pt x="2502" y="7790"/>
                    <a:pt x="2528" y="7777"/>
                  </a:cubicBezTo>
                  <a:cubicBezTo>
                    <a:pt x="2580" y="7764"/>
                    <a:pt x="2646" y="7751"/>
                    <a:pt x="2698" y="7751"/>
                  </a:cubicBezTo>
                  <a:cubicBezTo>
                    <a:pt x="2750" y="7751"/>
                    <a:pt x="2803" y="7777"/>
                    <a:pt x="2842" y="7816"/>
                  </a:cubicBezTo>
                  <a:cubicBezTo>
                    <a:pt x="2868" y="7829"/>
                    <a:pt x="2881" y="7843"/>
                    <a:pt x="2907" y="7869"/>
                  </a:cubicBezTo>
                  <a:cubicBezTo>
                    <a:pt x="2934" y="7856"/>
                    <a:pt x="2960" y="7829"/>
                    <a:pt x="2973" y="7816"/>
                  </a:cubicBezTo>
                  <a:cubicBezTo>
                    <a:pt x="3012" y="7790"/>
                    <a:pt x="3038" y="7790"/>
                    <a:pt x="3078" y="7777"/>
                  </a:cubicBezTo>
                  <a:lnTo>
                    <a:pt x="3156" y="7777"/>
                  </a:lnTo>
                  <a:cubicBezTo>
                    <a:pt x="3182" y="7777"/>
                    <a:pt x="3222" y="7790"/>
                    <a:pt x="3248" y="7816"/>
                  </a:cubicBezTo>
                  <a:cubicBezTo>
                    <a:pt x="3287" y="7856"/>
                    <a:pt x="3326" y="7895"/>
                    <a:pt x="3379" y="7934"/>
                  </a:cubicBezTo>
                  <a:close/>
                  <a:moveTo>
                    <a:pt x="14206" y="8209"/>
                  </a:moveTo>
                  <a:cubicBezTo>
                    <a:pt x="14206" y="8209"/>
                    <a:pt x="14193" y="8209"/>
                    <a:pt x="14193" y="8222"/>
                  </a:cubicBezTo>
                  <a:cubicBezTo>
                    <a:pt x="14127" y="8366"/>
                    <a:pt x="14062" y="8510"/>
                    <a:pt x="14023" y="8667"/>
                  </a:cubicBezTo>
                  <a:cubicBezTo>
                    <a:pt x="14023" y="8720"/>
                    <a:pt x="14010" y="8759"/>
                    <a:pt x="13997" y="8811"/>
                  </a:cubicBezTo>
                  <a:cubicBezTo>
                    <a:pt x="13997" y="8851"/>
                    <a:pt x="13997" y="8903"/>
                    <a:pt x="13997" y="8942"/>
                  </a:cubicBezTo>
                  <a:lnTo>
                    <a:pt x="14101" y="8982"/>
                  </a:lnTo>
                  <a:cubicBezTo>
                    <a:pt x="14114" y="8982"/>
                    <a:pt x="14141" y="8982"/>
                    <a:pt x="14154" y="8969"/>
                  </a:cubicBezTo>
                  <a:cubicBezTo>
                    <a:pt x="14180" y="8929"/>
                    <a:pt x="14206" y="8890"/>
                    <a:pt x="14219" y="8851"/>
                  </a:cubicBezTo>
                  <a:cubicBezTo>
                    <a:pt x="14245" y="8720"/>
                    <a:pt x="14258" y="8576"/>
                    <a:pt x="14258" y="8445"/>
                  </a:cubicBezTo>
                  <a:cubicBezTo>
                    <a:pt x="14258" y="8366"/>
                    <a:pt x="14245" y="8275"/>
                    <a:pt x="14206" y="8209"/>
                  </a:cubicBezTo>
                  <a:close/>
                  <a:moveTo>
                    <a:pt x="11954" y="8851"/>
                  </a:moveTo>
                  <a:cubicBezTo>
                    <a:pt x="11980" y="8811"/>
                    <a:pt x="11993" y="8759"/>
                    <a:pt x="12007" y="8720"/>
                  </a:cubicBezTo>
                  <a:cubicBezTo>
                    <a:pt x="12020" y="8680"/>
                    <a:pt x="12020" y="8628"/>
                    <a:pt x="12033" y="8589"/>
                  </a:cubicBezTo>
                  <a:cubicBezTo>
                    <a:pt x="12046" y="8523"/>
                    <a:pt x="12046" y="8445"/>
                    <a:pt x="12033" y="8366"/>
                  </a:cubicBezTo>
                  <a:cubicBezTo>
                    <a:pt x="12033" y="8340"/>
                    <a:pt x="12020" y="8314"/>
                    <a:pt x="11993" y="8288"/>
                  </a:cubicBezTo>
                  <a:cubicBezTo>
                    <a:pt x="11863" y="8406"/>
                    <a:pt x="11797" y="8563"/>
                    <a:pt x="11797" y="8720"/>
                  </a:cubicBezTo>
                  <a:cubicBezTo>
                    <a:pt x="11797" y="8838"/>
                    <a:pt x="11810" y="8864"/>
                    <a:pt x="11928" y="8864"/>
                  </a:cubicBezTo>
                  <a:close/>
                  <a:moveTo>
                    <a:pt x="197" y="2933"/>
                  </a:moveTo>
                  <a:cubicBezTo>
                    <a:pt x="197" y="2933"/>
                    <a:pt x="210" y="2946"/>
                    <a:pt x="224" y="2959"/>
                  </a:cubicBezTo>
                  <a:cubicBezTo>
                    <a:pt x="263" y="2985"/>
                    <a:pt x="302" y="2999"/>
                    <a:pt x="341" y="2999"/>
                  </a:cubicBezTo>
                  <a:lnTo>
                    <a:pt x="551" y="3025"/>
                  </a:lnTo>
                  <a:cubicBezTo>
                    <a:pt x="669" y="3051"/>
                    <a:pt x="787" y="3025"/>
                    <a:pt x="878" y="2946"/>
                  </a:cubicBezTo>
                  <a:cubicBezTo>
                    <a:pt x="891" y="2946"/>
                    <a:pt x="891" y="2933"/>
                    <a:pt x="904" y="2920"/>
                  </a:cubicBezTo>
                  <a:cubicBezTo>
                    <a:pt x="682" y="2828"/>
                    <a:pt x="420" y="2828"/>
                    <a:pt x="197" y="2933"/>
                  </a:cubicBezTo>
                  <a:close/>
                  <a:moveTo>
                    <a:pt x="15607" y="8890"/>
                  </a:moveTo>
                  <a:cubicBezTo>
                    <a:pt x="15607" y="8864"/>
                    <a:pt x="15620" y="8851"/>
                    <a:pt x="15633" y="8838"/>
                  </a:cubicBezTo>
                  <a:cubicBezTo>
                    <a:pt x="15646" y="8798"/>
                    <a:pt x="15672" y="8746"/>
                    <a:pt x="15685" y="8707"/>
                  </a:cubicBezTo>
                  <a:cubicBezTo>
                    <a:pt x="15699" y="8654"/>
                    <a:pt x="15699" y="8602"/>
                    <a:pt x="15712" y="8550"/>
                  </a:cubicBezTo>
                  <a:lnTo>
                    <a:pt x="15712" y="8353"/>
                  </a:lnTo>
                  <a:cubicBezTo>
                    <a:pt x="15699" y="8327"/>
                    <a:pt x="15699" y="8288"/>
                    <a:pt x="15685" y="8262"/>
                  </a:cubicBezTo>
                  <a:cubicBezTo>
                    <a:pt x="15672" y="8248"/>
                    <a:pt x="15659" y="8222"/>
                    <a:pt x="15646" y="8196"/>
                  </a:cubicBezTo>
                  <a:cubicBezTo>
                    <a:pt x="15633" y="8183"/>
                    <a:pt x="15620" y="8170"/>
                    <a:pt x="15607" y="8170"/>
                  </a:cubicBezTo>
                  <a:cubicBezTo>
                    <a:pt x="15594" y="8222"/>
                    <a:pt x="15581" y="8262"/>
                    <a:pt x="15581" y="8301"/>
                  </a:cubicBezTo>
                  <a:cubicBezTo>
                    <a:pt x="15568" y="8340"/>
                    <a:pt x="15555" y="8392"/>
                    <a:pt x="15541" y="8445"/>
                  </a:cubicBezTo>
                  <a:cubicBezTo>
                    <a:pt x="15528" y="8536"/>
                    <a:pt x="15515" y="8628"/>
                    <a:pt x="15515" y="8720"/>
                  </a:cubicBezTo>
                  <a:cubicBezTo>
                    <a:pt x="15515" y="8785"/>
                    <a:pt x="15541" y="8851"/>
                    <a:pt x="15607" y="8877"/>
                  </a:cubicBezTo>
                  <a:close/>
                  <a:moveTo>
                    <a:pt x="14913" y="8196"/>
                  </a:moveTo>
                  <a:cubicBezTo>
                    <a:pt x="14861" y="8235"/>
                    <a:pt x="14821" y="8288"/>
                    <a:pt x="14808" y="8353"/>
                  </a:cubicBezTo>
                  <a:cubicBezTo>
                    <a:pt x="14782" y="8432"/>
                    <a:pt x="14769" y="8510"/>
                    <a:pt x="14769" y="8602"/>
                  </a:cubicBezTo>
                  <a:lnTo>
                    <a:pt x="14769" y="8733"/>
                  </a:lnTo>
                  <a:cubicBezTo>
                    <a:pt x="14769" y="8798"/>
                    <a:pt x="14782" y="8864"/>
                    <a:pt x="14808" y="8929"/>
                  </a:cubicBezTo>
                  <a:cubicBezTo>
                    <a:pt x="14808" y="8929"/>
                    <a:pt x="14808" y="8942"/>
                    <a:pt x="14821" y="8942"/>
                  </a:cubicBezTo>
                  <a:cubicBezTo>
                    <a:pt x="14926" y="8707"/>
                    <a:pt x="14952" y="8445"/>
                    <a:pt x="14913" y="8196"/>
                  </a:cubicBezTo>
                  <a:close/>
                  <a:moveTo>
                    <a:pt x="6835" y="8196"/>
                  </a:moveTo>
                  <a:cubicBezTo>
                    <a:pt x="6809" y="8196"/>
                    <a:pt x="6809" y="8222"/>
                    <a:pt x="6796" y="8248"/>
                  </a:cubicBezTo>
                  <a:cubicBezTo>
                    <a:pt x="6796" y="8275"/>
                    <a:pt x="6783" y="8301"/>
                    <a:pt x="6770" y="8327"/>
                  </a:cubicBezTo>
                  <a:cubicBezTo>
                    <a:pt x="6757" y="8353"/>
                    <a:pt x="6757" y="8379"/>
                    <a:pt x="6757" y="8406"/>
                  </a:cubicBezTo>
                  <a:cubicBezTo>
                    <a:pt x="6757" y="8432"/>
                    <a:pt x="6743" y="8458"/>
                    <a:pt x="6743" y="8471"/>
                  </a:cubicBezTo>
                  <a:cubicBezTo>
                    <a:pt x="6730" y="8589"/>
                    <a:pt x="6717" y="8694"/>
                    <a:pt x="6730" y="8798"/>
                  </a:cubicBezTo>
                  <a:cubicBezTo>
                    <a:pt x="6730" y="8811"/>
                    <a:pt x="6730" y="8811"/>
                    <a:pt x="6743" y="8824"/>
                  </a:cubicBezTo>
                  <a:cubicBezTo>
                    <a:pt x="6757" y="8824"/>
                    <a:pt x="6757" y="8824"/>
                    <a:pt x="6770" y="8824"/>
                  </a:cubicBezTo>
                  <a:cubicBezTo>
                    <a:pt x="6809" y="8785"/>
                    <a:pt x="6835" y="8746"/>
                    <a:pt x="6848" y="8694"/>
                  </a:cubicBezTo>
                  <a:cubicBezTo>
                    <a:pt x="6874" y="8628"/>
                    <a:pt x="6901" y="8550"/>
                    <a:pt x="6901" y="8471"/>
                  </a:cubicBezTo>
                  <a:cubicBezTo>
                    <a:pt x="6901" y="8392"/>
                    <a:pt x="6887" y="8327"/>
                    <a:pt x="6874" y="8248"/>
                  </a:cubicBezTo>
                  <a:cubicBezTo>
                    <a:pt x="6874" y="8222"/>
                    <a:pt x="6861" y="8196"/>
                    <a:pt x="6835" y="8196"/>
                  </a:cubicBezTo>
                  <a:close/>
                  <a:moveTo>
                    <a:pt x="878" y="4033"/>
                  </a:moveTo>
                  <a:cubicBezTo>
                    <a:pt x="865" y="4007"/>
                    <a:pt x="826" y="3994"/>
                    <a:pt x="800" y="3994"/>
                  </a:cubicBezTo>
                  <a:cubicBezTo>
                    <a:pt x="656" y="3967"/>
                    <a:pt x="498" y="3954"/>
                    <a:pt x="354" y="3967"/>
                  </a:cubicBezTo>
                  <a:cubicBezTo>
                    <a:pt x="302" y="3967"/>
                    <a:pt x="263" y="3980"/>
                    <a:pt x="224" y="4007"/>
                  </a:cubicBezTo>
                  <a:cubicBezTo>
                    <a:pt x="197" y="4033"/>
                    <a:pt x="197" y="4046"/>
                    <a:pt x="210" y="4098"/>
                  </a:cubicBezTo>
                  <a:lnTo>
                    <a:pt x="289" y="4098"/>
                  </a:lnTo>
                  <a:lnTo>
                    <a:pt x="525" y="4098"/>
                  </a:lnTo>
                  <a:cubicBezTo>
                    <a:pt x="643" y="4098"/>
                    <a:pt x="760" y="4072"/>
                    <a:pt x="878" y="4033"/>
                  </a:cubicBezTo>
                  <a:close/>
                  <a:moveTo>
                    <a:pt x="3339" y="8196"/>
                  </a:moveTo>
                  <a:lnTo>
                    <a:pt x="3326" y="8196"/>
                  </a:lnTo>
                  <a:cubicBezTo>
                    <a:pt x="3248" y="8288"/>
                    <a:pt x="3195" y="8406"/>
                    <a:pt x="3169" y="8523"/>
                  </a:cubicBezTo>
                  <a:lnTo>
                    <a:pt x="3169" y="8523"/>
                  </a:lnTo>
                  <a:cubicBezTo>
                    <a:pt x="3169" y="8615"/>
                    <a:pt x="3209" y="8694"/>
                    <a:pt x="3274" y="8759"/>
                  </a:cubicBezTo>
                  <a:lnTo>
                    <a:pt x="3287" y="8759"/>
                  </a:lnTo>
                  <a:cubicBezTo>
                    <a:pt x="3300" y="8733"/>
                    <a:pt x="3313" y="8707"/>
                    <a:pt x="3326" y="8680"/>
                  </a:cubicBezTo>
                  <a:cubicBezTo>
                    <a:pt x="3339" y="8602"/>
                    <a:pt x="3339" y="8536"/>
                    <a:pt x="3339" y="8458"/>
                  </a:cubicBezTo>
                  <a:lnTo>
                    <a:pt x="3339" y="8209"/>
                  </a:lnTo>
                  <a:cubicBezTo>
                    <a:pt x="3339" y="8196"/>
                    <a:pt x="3339" y="8196"/>
                    <a:pt x="3326" y="8196"/>
                  </a:cubicBezTo>
                  <a:close/>
                  <a:moveTo>
                    <a:pt x="1232" y="7843"/>
                  </a:moveTo>
                  <a:lnTo>
                    <a:pt x="1179" y="7843"/>
                  </a:lnTo>
                  <a:cubicBezTo>
                    <a:pt x="1140" y="7856"/>
                    <a:pt x="1101" y="7882"/>
                    <a:pt x="1061" y="7895"/>
                  </a:cubicBezTo>
                  <a:cubicBezTo>
                    <a:pt x="1048" y="7895"/>
                    <a:pt x="1035" y="7908"/>
                    <a:pt x="1022" y="7921"/>
                  </a:cubicBezTo>
                  <a:cubicBezTo>
                    <a:pt x="931" y="7987"/>
                    <a:pt x="839" y="8065"/>
                    <a:pt x="773" y="8170"/>
                  </a:cubicBezTo>
                  <a:lnTo>
                    <a:pt x="773" y="8183"/>
                  </a:lnTo>
                  <a:cubicBezTo>
                    <a:pt x="773" y="8196"/>
                    <a:pt x="787" y="8209"/>
                    <a:pt x="800" y="8209"/>
                  </a:cubicBezTo>
                  <a:cubicBezTo>
                    <a:pt x="839" y="8222"/>
                    <a:pt x="865" y="8209"/>
                    <a:pt x="891" y="8183"/>
                  </a:cubicBezTo>
                  <a:lnTo>
                    <a:pt x="1009" y="8091"/>
                  </a:lnTo>
                  <a:cubicBezTo>
                    <a:pt x="1088" y="8013"/>
                    <a:pt x="1166" y="7934"/>
                    <a:pt x="1232" y="7843"/>
                  </a:cubicBezTo>
                  <a:close/>
                  <a:moveTo>
                    <a:pt x="12753" y="8419"/>
                  </a:moveTo>
                  <a:cubicBezTo>
                    <a:pt x="12713" y="8445"/>
                    <a:pt x="12687" y="8497"/>
                    <a:pt x="12674" y="8536"/>
                  </a:cubicBezTo>
                  <a:cubicBezTo>
                    <a:pt x="12609" y="8628"/>
                    <a:pt x="12596" y="8733"/>
                    <a:pt x="12609" y="8838"/>
                  </a:cubicBezTo>
                  <a:cubicBezTo>
                    <a:pt x="12609" y="8851"/>
                    <a:pt x="12609" y="8877"/>
                    <a:pt x="12622" y="8890"/>
                  </a:cubicBezTo>
                  <a:cubicBezTo>
                    <a:pt x="12635" y="8916"/>
                    <a:pt x="12661" y="8916"/>
                    <a:pt x="12674" y="8890"/>
                  </a:cubicBezTo>
                  <a:cubicBezTo>
                    <a:pt x="12727" y="8851"/>
                    <a:pt x="12753" y="8798"/>
                    <a:pt x="12766" y="8733"/>
                  </a:cubicBezTo>
                  <a:lnTo>
                    <a:pt x="12766" y="8445"/>
                  </a:lnTo>
                  <a:cubicBezTo>
                    <a:pt x="12766" y="8432"/>
                    <a:pt x="12753" y="8419"/>
                    <a:pt x="12753" y="8406"/>
                  </a:cubicBezTo>
                  <a:close/>
                  <a:moveTo>
                    <a:pt x="13499" y="8327"/>
                  </a:moveTo>
                  <a:cubicBezTo>
                    <a:pt x="13473" y="8340"/>
                    <a:pt x="13447" y="8366"/>
                    <a:pt x="13447" y="8392"/>
                  </a:cubicBezTo>
                  <a:cubicBezTo>
                    <a:pt x="13420" y="8432"/>
                    <a:pt x="13407" y="8471"/>
                    <a:pt x="13394" y="8523"/>
                  </a:cubicBezTo>
                  <a:cubicBezTo>
                    <a:pt x="13368" y="8589"/>
                    <a:pt x="13355" y="8654"/>
                    <a:pt x="13355" y="8733"/>
                  </a:cubicBezTo>
                  <a:cubicBezTo>
                    <a:pt x="13355" y="8785"/>
                    <a:pt x="13394" y="8824"/>
                    <a:pt x="13434" y="8838"/>
                  </a:cubicBezTo>
                  <a:cubicBezTo>
                    <a:pt x="13460" y="8798"/>
                    <a:pt x="13473" y="8759"/>
                    <a:pt x="13486" y="8707"/>
                  </a:cubicBezTo>
                  <a:cubicBezTo>
                    <a:pt x="13512" y="8602"/>
                    <a:pt x="13512" y="8497"/>
                    <a:pt x="13512" y="8392"/>
                  </a:cubicBezTo>
                  <a:cubicBezTo>
                    <a:pt x="13512" y="8379"/>
                    <a:pt x="13512" y="8353"/>
                    <a:pt x="13499" y="8327"/>
                  </a:cubicBezTo>
                  <a:close/>
                  <a:moveTo>
                    <a:pt x="4623" y="8288"/>
                  </a:moveTo>
                  <a:cubicBezTo>
                    <a:pt x="4609" y="8301"/>
                    <a:pt x="4609" y="8301"/>
                    <a:pt x="4609" y="8314"/>
                  </a:cubicBezTo>
                  <a:cubicBezTo>
                    <a:pt x="4570" y="8366"/>
                    <a:pt x="4531" y="8419"/>
                    <a:pt x="4479" y="8471"/>
                  </a:cubicBezTo>
                  <a:cubicBezTo>
                    <a:pt x="4465" y="8484"/>
                    <a:pt x="4465" y="8510"/>
                    <a:pt x="4465" y="8523"/>
                  </a:cubicBezTo>
                  <a:cubicBezTo>
                    <a:pt x="4465" y="8550"/>
                    <a:pt x="4465" y="8576"/>
                    <a:pt x="4465" y="8602"/>
                  </a:cubicBezTo>
                  <a:cubicBezTo>
                    <a:pt x="4465" y="8628"/>
                    <a:pt x="4465" y="8641"/>
                    <a:pt x="4479" y="8654"/>
                  </a:cubicBezTo>
                  <a:cubicBezTo>
                    <a:pt x="4505" y="8694"/>
                    <a:pt x="4557" y="8720"/>
                    <a:pt x="4596" y="8733"/>
                  </a:cubicBezTo>
                  <a:cubicBezTo>
                    <a:pt x="4623" y="8680"/>
                    <a:pt x="4636" y="8628"/>
                    <a:pt x="4636" y="8563"/>
                  </a:cubicBezTo>
                  <a:lnTo>
                    <a:pt x="4636" y="8366"/>
                  </a:lnTo>
                  <a:cubicBezTo>
                    <a:pt x="4636" y="8340"/>
                    <a:pt x="4636" y="8327"/>
                    <a:pt x="4623" y="8288"/>
                  </a:cubicBezTo>
                  <a:close/>
                  <a:moveTo>
                    <a:pt x="1991" y="8798"/>
                  </a:moveTo>
                  <a:cubicBezTo>
                    <a:pt x="2017" y="8798"/>
                    <a:pt x="2043" y="8798"/>
                    <a:pt x="2083" y="8798"/>
                  </a:cubicBezTo>
                  <a:cubicBezTo>
                    <a:pt x="2083" y="8772"/>
                    <a:pt x="2096" y="8759"/>
                    <a:pt x="2096" y="8746"/>
                  </a:cubicBezTo>
                  <a:cubicBezTo>
                    <a:pt x="2109" y="8720"/>
                    <a:pt x="2122" y="8707"/>
                    <a:pt x="2135" y="8694"/>
                  </a:cubicBezTo>
                  <a:cubicBezTo>
                    <a:pt x="2148" y="8667"/>
                    <a:pt x="2161" y="8628"/>
                    <a:pt x="2161" y="8602"/>
                  </a:cubicBezTo>
                  <a:cubicBezTo>
                    <a:pt x="2174" y="8563"/>
                    <a:pt x="2174" y="8536"/>
                    <a:pt x="2187" y="8497"/>
                  </a:cubicBezTo>
                  <a:cubicBezTo>
                    <a:pt x="2187" y="8445"/>
                    <a:pt x="2187" y="8392"/>
                    <a:pt x="2174" y="8340"/>
                  </a:cubicBezTo>
                  <a:cubicBezTo>
                    <a:pt x="2122" y="8379"/>
                    <a:pt x="2083" y="8432"/>
                    <a:pt x="2070" y="8497"/>
                  </a:cubicBezTo>
                  <a:cubicBezTo>
                    <a:pt x="2070" y="8510"/>
                    <a:pt x="2070" y="8536"/>
                    <a:pt x="2056" y="8563"/>
                  </a:cubicBezTo>
                  <a:cubicBezTo>
                    <a:pt x="2030" y="8615"/>
                    <a:pt x="2017" y="8654"/>
                    <a:pt x="1991" y="8707"/>
                  </a:cubicBezTo>
                  <a:cubicBezTo>
                    <a:pt x="1978" y="8733"/>
                    <a:pt x="1978" y="8772"/>
                    <a:pt x="1991" y="8798"/>
                  </a:cubicBezTo>
                  <a:close/>
                  <a:moveTo>
                    <a:pt x="826" y="4700"/>
                  </a:moveTo>
                  <a:cubicBezTo>
                    <a:pt x="787" y="4674"/>
                    <a:pt x="734" y="4648"/>
                    <a:pt x="682" y="4648"/>
                  </a:cubicBezTo>
                  <a:lnTo>
                    <a:pt x="368" y="4648"/>
                  </a:lnTo>
                  <a:cubicBezTo>
                    <a:pt x="315" y="4648"/>
                    <a:pt x="263" y="4687"/>
                    <a:pt x="237" y="4727"/>
                  </a:cubicBezTo>
                  <a:cubicBezTo>
                    <a:pt x="250" y="4753"/>
                    <a:pt x="276" y="4753"/>
                    <a:pt x="315" y="4753"/>
                  </a:cubicBezTo>
                  <a:lnTo>
                    <a:pt x="721" y="4753"/>
                  </a:lnTo>
                  <a:cubicBezTo>
                    <a:pt x="760" y="4740"/>
                    <a:pt x="787" y="4727"/>
                    <a:pt x="826" y="4700"/>
                  </a:cubicBezTo>
                  <a:close/>
                  <a:moveTo>
                    <a:pt x="11326" y="8929"/>
                  </a:moveTo>
                  <a:cubicBezTo>
                    <a:pt x="11352" y="8903"/>
                    <a:pt x="11365" y="8864"/>
                    <a:pt x="11365" y="8824"/>
                  </a:cubicBezTo>
                  <a:cubicBezTo>
                    <a:pt x="11391" y="8707"/>
                    <a:pt x="11404" y="8576"/>
                    <a:pt x="11391" y="8445"/>
                  </a:cubicBezTo>
                  <a:cubicBezTo>
                    <a:pt x="11391" y="8419"/>
                    <a:pt x="11391" y="8392"/>
                    <a:pt x="11378" y="8379"/>
                  </a:cubicBezTo>
                  <a:cubicBezTo>
                    <a:pt x="11378" y="8366"/>
                    <a:pt x="11365" y="8353"/>
                    <a:pt x="11352" y="8340"/>
                  </a:cubicBezTo>
                  <a:cubicBezTo>
                    <a:pt x="11326" y="8419"/>
                    <a:pt x="11313" y="8471"/>
                    <a:pt x="11286" y="8536"/>
                  </a:cubicBezTo>
                  <a:cubicBezTo>
                    <a:pt x="11286" y="8550"/>
                    <a:pt x="11286" y="8563"/>
                    <a:pt x="11286" y="8576"/>
                  </a:cubicBezTo>
                  <a:lnTo>
                    <a:pt x="11286" y="8798"/>
                  </a:lnTo>
                  <a:cubicBezTo>
                    <a:pt x="11286" y="8851"/>
                    <a:pt x="11300" y="8890"/>
                    <a:pt x="11326" y="8929"/>
                  </a:cubicBezTo>
                  <a:close/>
                  <a:moveTo>
                    <a:pt x="250" y="2305"/>
                  </a:moveTo>
                  <a:lnTo>
                    <a:pt x="250" y="2357"/>
                  </a:lnTo>
                  <a:cubicBezTo>
                    <a:pt x="250" y="2370"/>
                    <a:pt x="250" y="2383"/>
                    <a:pt x="250" y="2396"/>
                  </a:cubicBezTo>
                  <a:cubicBezTo>
                    <a:pt x="263" y="2396"/>
                    <a:pt x="276" y="2396"/>
                    <a:pt x="289" y="2396"/>
                  </a:cubicBezTo>
                  <a:lnTo>
                    <a:pt x="551" y="2396"/>
                  </a:lnTo>
                  <a:cubicBezTo>
                    <a:pt x="629" y="2396"/>
                    <a:pt x="695" y="2370"/>
                    <a:pt x="760" y="2344"/>
                  </a:cubicBezTo>
                  <a:cubicBezTo>
                    <a:pt x="760" y="2344"/>
                    <a:pt x="760" y="2331"/>
                    <a:pt x="773" y="2331"/>
                  </a:cubicBezTo>
                  <a:lnTo>
                    <a:pt x="721" y="2331"/>
                  </a:lnTo>
                  <a:cubicBezTo>
                    <a:pt x="669" y="2331"/>
                    <a:pt x="629" y="2331"/>
                    <a:pt x="577" y="2318"/>
                  </a:cubicBezTo>
                  <a:cubicBezTo>
                    <a:pt x="485" y="2305"/>
                    <a:pt x="381" y="2305"/>
                    <a:pt x="289" y="2305"/>
                  </a:cubicBezTo>
                  <a:cubicBezTo>
                    <a:pt x="276" y="2305"/>
                    <a:pt x="263" y="2305"/>
                    <a:pt x="250" y="2305"/>
                  </a:cubicBezTo>
                  <a:close/>
                  <a:moveTo>
                    <a:pt x="184" y="5342"/>
                  </a:moveTo>
                  <a:lnTo>
                    <a:pt x="197" y="5368"/>
                  </a:lnTo>
                  <a:cubicBezTo>
                    <a:pt x="237" y="5421"/>
                    <a:pt x="289" y="5447"/>
                    <a:pt x="354" y="5434"/>
                  </a:cubicBezTo>
                  <a:cubicBezTo>
                    <a:pt x="472" y="5447"/>
                    <a:pt x="590" y="5434"/>
                    <a:pt x="708" y="5381"/>
                  </a:cubicBezTo>
                  <a:cubicBezTo>
                    <a:pt x="708" y="5381"/>
                    <a:pt x="721" y="5368"/>
                    <a:pt x="734" y="5368"/>
                  </a:cubicBezTo>
                  <a:cubicBezTo>
                    <a:pt x="695" y="5342"/>
                    <a:pt x="656" y="5329"/>
                    <a:pt x="616" y="5342"/>
                  </a:cubicBezTo>
                  <a:lnTo>
                    <a:pt x="250" y="5342"/>
                  </a:lnTo>
                  <a:close/>
                  <a:moveTo>
                    <a:pt x="5408" y="8392"/>
                  </a:moveTo>
                  <a:cubicBezTo>
                    <a:pt x="5395" y="8406"/>
                    <a:pt x="5382" y="8406"/>
                    <a:pt x="5382" y="8419"/>
                  </a:cubicBezTo>
                  <a:cubicBezTo>
                    <a:pt x="5343" y="8484"/>
                    <a:pt x="5303" y="8576"/>
                    <a:pt x="5277" y="8654"/>
                  </a:cubicBezTo>
                  <a:cubicBezTo>
                    <a:pt x="5277" y="8667"/>
                    <a:pt x="5264" y="8680"/>
                    <a:pt x="5251" y="8707"/>
                  </a:cubicBezTo>
                  <a:cubicBezTo>
                    <a:pt x="5251" y="8707"/>
                    <a:pt x="5251" y="8720"/>
                    <a:pt x="5251" y="8733"/>
                  </a:cubicBezTo>
                  <a:cubicBezTo>
                    <a:pt x="5238" y="8746"/>
                    <a:pt x="5251" y="8772"/>
                    <a:pt x="5277" y="8772"/>
                  </a:cubicBezTo>
                  <a:cubicBezTo>
                    <a:pt x="5316" y="8798"/>
                    <a:pt x="5382" y="8772"/>
                    <a:pt x="5395" y="8720"/>
                  </a:cubicBezTo>
                  <a:cubicBezTo>
                    <a:pt x="5408" y="8602"/>
                    <a:pt x="5421" y="8497"/>
                    <a:pt x="5395" y="8392"/>
                  </a:cubicBezTo>
                  <a:close/>
                  <a:moveTo>
                    <a:pt x="184" y="1689"/>
                  </a:moveTo>
                  <a:cubicBezTo>
                    <a:pt x="302" y="1729"/>
                    <a:pt x="420" y="1742"/>
                    <a:pt x="538" y="1729"/>
                  </a:cubicBezTo>
                  <a:cubicBezTo>
                    <a:pt x="577" y="1715"/>
                    <a:pt x="629" y="1702"/>
                    <a:pt x="656" y="1663"/>
                  </a:cubicBezTo>
                  <a:cubicBezTo>
                    <a:pt x="643" y="1663"/>
                    <a:pt x="629" y="1650"/>
                    <a:pt x="616" y="1650"/>
                  </a:cubicBezTo>
                  <a:cubicBezTo>
                    <a:pt x="590" y="1650"/>
                    <a:pt x="564" y="1650"/>
                    <a:pt x="538" y="1637"/>
                  </a:cubicBezTo>
                  <a:cubicBezTo>
                    <a:pt x="446" y="1624"/>
                    <a:pt x="341" y="1624"/>
                    <a:pt x="250" y="1650"/>
                  </a:cubicBezTo>
                  <a:cubicBezTo>
                    <a:pt x="224" y="1663"/>
                    <a:pt x="210" y="1676"/>
                    <a:pt x="184" y="1689"/>
                  </a:cubicBezTo>
                  <a:close/>
                  <a:moveTo>
                    <a:pt x="826" y="3496"/>
                  </a:moveTo>
                  <a:cubicBezTo>
                    <a:pt x="760" y="3444"/>
                    <a:pt x="682" y="3404"/>
                    <a:pt x="590" y="3391"/>
                  </a:cubicBezTo>
                  <a:cubicBezTo>
                    <a:pt x="551" y="3391"/>
                    <a:pt x="498" y="3391"/>
                    <a:pt x="446" y="3417"/>
                  </a:cubicBezTo>
                  <a:cubicBezTo>
                    <a:pt x="420" y="3431"/>
                    <a:pt x="381" y="3444"/>
                    <a:pt x="341" y="3444"/>
                  </a:cubicBezTo>
                  <a:cubicBezTo>
                    <a:pt x="328" y="3444"/>
                    <a:pt x="315" y="3444"/>
                    <a:pt x="328" y="3470"/>
                  </a:cubicBezTo>
                  <a:cubicBezTo>
                    <a:pt x="407" y="3483"/>
                    <a:pt x="485" y="3496"/>
                    <a:pt x="564" y="3496"/>
                  </a:cubicBezTo>
                  <a:cubicBezTo>
                    <a:pt x="656" y="3509"/>
                    <a:pt x="747" y="3496"/>
                    <a:pt x="826" y="3483"/>
                  </a:cubicBezTo>
                  <a:close/>
                  <a:moveTo>
                    <a:pt x="10606" y="8798"/>
                  </a:moveTo>
                  <a:cubicBezTo>
                    <a:pt x="10645" y="8772"/>
                    <a:pt x="10684" y="8720"/>
                    <a:pt x="10684" y="8667"/>
                  </a:cubicBezTo>
                  <a:cubicBezTo>
                    <a:pt x="10697" y="8563"/>
                    <a:pt x="10697" y="8458"/>
                    <a:pt x="10684" y="8353"/>
                  </a:cubicBezTo>
                  <a:lnTo>
                    <a:pt x="10671" y="8340"/>
                  </a:lnTo>
                  <a:cubicBezTo>
                    <a:pt x="10658" y="8327"/>
                    <a:pt x="10658" y="8379"/>
                    <a:pt x="10645" y="8392"/>
                  </a:cubicBezTo>
                  <a:cubicBezTo>
                    <a:pt x="10632" y="8471"/>
                    <a:pt x="10606" y="8550"/>
                    <a:pt x="10593" y="8615"/>
                  </a:cubicBezTo>
                  <a:cubicBezTo>
                    <a:pt x="10566" y="8680"/>
                    <a:pt x="10579" y="8746"/>
                    <a:pt x="10606" y="8798"/>
                  </a:cubicBezTo>
                  <a:close/>
                  <a:moveTo>
                    <a:pt x="9964" y="8327"/>
                  </a:moveTo>
                  <a:cubicBezTo>
                    <a:pt x="9925" y="8353"/>
                    <a:pt x="9899" y="8379"/>
                    <a:pt x="9886" y="8419"/>
                  </a:cubicBezTo>
                  <a:cubicBezTo>
                    <a:pt x="9872" y="8510"/>
                    <a:pt x="9859" y="8602"/>
                    <a:pt x="9872" y="8680"/>
                  </a:cubicBezTo>
                  <a:cubicBezTo>
                    <a:pt x="9859" y="8707"/>
                    <a:pt x="9872" y="8733"/>
                    <a:pt x="9899" y="8746"/>
                  </a:cubicBezTo>
                  <a:cubicBezTo>
                    <a:pt x="9925" y="8720"/>
                    <a:pt x="9938" y="8680"/>
                    <a:pt x="9938" y="8641"/>
                  </a:cubicBezTo>
                  <a:cubicBezTo>
                    <a:pt x="9951" y="8589"/>
                    <a:pt x="9964" y="8550"/>
                    <a:pt x="9964" y="8497"/>
                  </a:cubicBezTo>
                  <a:cubicBezTo>
                    <a:pt x="9964" y="8445"/>
                    <a:pt x="9964" y="8392"/>
                    <a:pt x="9964" y="8327"/>
                  </a:cubicBezTo>
                  <a:close/>
                  <a:moveTo>
                    <a:pt x="878" y="7437"/>
                  </a:moveTo>
                  <a:lnTo>
                    <a:pt x="760" y="7437"/>
                  </a:lnTo>
                  <a:lnTo>
                    <a:pt x="551" y="7437"/>
                  </a:lnTo>
                  <a:cubicBezTo>
                    <a:pt x="498" y="7437"/>
                    <a:pt x="472" y="7463"/>
                    <a:pt x="459" y="7502"/>
                  </a:cubicBezTo>
                  <a:cubicBezTo>
                    <a:pt x="472" y="7502"/>
                    <a:pt x="498" y="7515"/>
                    <a:pt x="512" y="7515"/>
                  </a:cubicBezTo>
                  <a:lnTo>
                    <a:pt x="708" y="7515"/>
                  </a:lnTo>
                  <a:cubicBezTo>
                    <a:pt x="773" y="7502"/>
                    <a:pt x="826" y="7489"/>
                    <a:pt x="878" y="7437"/>
                  </a:cubicBezTo>
                  <a:close/>
                  <a:moveTo>
                    <a:pt x="9270" y="8445"/>
                  </a:moveTo>
                  <a:cubicBezTo>
                    <a:pt x="9218" y="8471"/>
                    <a:pt x="9218" y="8471"/>
                    <a:pt x="9218" y="8497"/>
                  </a:cubicBezTo>
                  <a:cubicBezTo>
                    <a:pt x="9192" y="8550"/>
                    <a:pt x="9192" y="8602"/>
                    <a:pt x="9166" y="8667"/>
                  </a:cubicBezTo>
                  <a:cubicBezTo>
                    <a:pt x="9166" y="8667"/>
                    <a:pt x="9166" y="8680"/>
                    <a:pt x="9166" y="8680"/>
                  </a:cubicBezTo>
                  <a:lnTo>
                    <a:pt x="9166" y="8851"/>
                  </a:lnTo>
                  <a:cubicBezTo>
                    <a:pt x="9179" y="8864"/>
                    <a:pt x="9179" y="8864"/>
                    <a:pt x="9179" y="8877"/>
                  </a:cubicBezTo>
                  <a:cubicBezTo>
                    <a:pt x="9218" y="8864"/>
                    <a:pt x="9231" y="8824"/>
                    <a:pt x="9244" y="8798"/>
                  </a:cubicBezTo>
                  <a:cubicBezTo>
                    <a:pt x="9270" y="8680"/>
                    <a:pt x="9283" y="8563"/>
                    <a:pt x="9270" y="8445"/>
                  </a:cubicBezTo>
                  <a:close/>
                  <a:moveTo>
                    <a:pt x="6194" y="8353"/>
                  </a:moveTo>
                  <a:cubicBezTo>
                    <a:pt x="6180" y="8366"/>
                    <a:pt x="6167" y="8379"/>
                    <a:pt x="6154" y="8406"/>
                  </a:cubicBezTo>
                  <a:cubicBezTo>
                    <a:pt x="6115" y="8497"/>
                    <a:pt x="6102" y="8589"/>
                    <a:pt x="6115" y="8694"/>
                  </a:cubicBezTo>
                  <a:cubicBezTo>
                    <a:pt x="6115" y="8720"/>
                    <a:pt x="6128" y="8746"/>
                    <a:pt x="6167" y="8759"/>
                  </a:cubicBezTo>
                  <a:cubicBezTo>
                    <a:pt x="6180" y="8694"/>
                    <a:pt x="6194" y="8641"/>
                    <a:pt x="6207" y="8576"/>
                  </a:cubicBezTo>
                  <a:cubicBezTo>
                    <a:pt x="6207" y="8497"/>
                    <a:pt x="6207" y="8419"/>
                    <a:pt x="6194" y="8353"/>
                  </a:cubicBezTo>
                  <a:close/>
                  <a:moveTo>
                    <a:pt x="590" y="747"/>
                  </a:moveTo>
                  <a:cubicBezTo>
                    <a:pt x="577" y="734"/>
                    <a:pt x="564" y="734"/>
                    <a:pt x="564" y="734"/>
                  </a:cubicBezTo>
                  <a:cubicBezTo>
                    <a:pt x="472" y="707"/>
                    <a:pt x="368" y="694"/>
                    <a:pt x="276" y="694"/>
                  </a:cubicBezTo>
                  <a:cubicBezTo>
                    <a:pt x="263" y="694"/>
                    <a:pt x="250" y="694"/>
                    <a:pt x="237" y="694"/>
                  </a:cubicBezTo>
                  <a:cubicBezTo>
                    <a:pt x="224" y="694"/>
                    <a:pt x="210" y="707"/>
                    <a:pt x="210" y="720"/>
                  </a:cubicBezTo>
                  <a:cubicBezTo>
                    <a:pt x="210" y="734"/>
                    <a:pt x="210" y="747"/>
                    <a:pt x="224" y="760"/>
                  </a:cubicBezTo>
                  <a:cubicBezTo>
                    <a:pt x="250" y="773"/>
                    <a:pt x="276" y="773"/>
                    <a:pt x="289" y="786"/>
                  </a:cubicBezTo>
                  <a:lnTo>
                    <a:pt x="498" y="786"/>
                  </a:lnTo>
                  <a:cubicBezTo>
                    <a:pt x="538" y="773"/>
                    <a:pt x="564" y="760"/>
                    <a:pt x="590" y="747"/>
                  </a:cubicBezTo>
                  <a:close/>
                  <a:moveTo>
                    <a:pt x="2803" y="8170"/>
                  </a:moveTo>
                  <a:cubicBezTo>
                    <a:pt x="2790" y="8183"/>
                    <a:pt x="2777" y="8196"/>
                    <a:pt x="2777" y="8209"/>
                  </a:cubicBezTo>
                  <a:cubicBezTo>
                    <a:pt x="2777" y="8235"/>
                    <a:pt x="2777" y="8248"/>
                    <a:pt x="2763" y="8275"/>
                  </a:cubicBezTo>
                  <a:cubicBezTo>
                    <a:pt x="2737" y="8340"/>
                    <a:pt x="2737" y="8419"/>
                    <a:pt x="2750" y="8484"/>
                  </a:cubicBezTo>
                  <a:cubicBezTo>
                    <a:pt x="2750" y="8484"/>
                    <a:pt x="2763" y="8510"/>
                    <a:pt x="2777" y="8510"/>
                  </a:cubicBezTo>
                  <a:cubicBezTo>
                    <a:pt x="2777" y="8497"/>
                    <a:pt x="2790" y="8497"/>
                    <a:pt x="2790" y="8484"/>
                  </a:cubicBezTo>
                  <a:cubicBezTo>
                    <a:pt x="2803" y="8458"/>
                    <a:pt x="2816" y="8419"/>
                    <a:pt x="2816" y="8379"/>
                  </a:cubicBezTo>
                  <a:lnTo>
                    <a:pt x="2816" y="8196"/>
                  </a:lnTo>
                  <a:cubicBezTo>
                    <a:pt x="2816" y="8183"/>
                    <a:pt x="2803" y="8170"/>
                    <a:pt x="2803" y="8170"/>
                  </a:cubicBezTo>
                  <a:close/>
                  <a:moveTo>
                    <a:pt x="354" y="6821"/>
                  </a:moveTo>
                  <a:cubicBezTo>
                    <a:pt x="394" y="6848"/>
                    <a:pt x="433" y="6861"/>
                    <a:pt x="485" y="6874"/>
                  </a:cubicBezTo>
                  <a:cubicBezTo>
                    <a:pt x="577" y="6874"/>
                    <a:pt x="669" y="6861"/>
                    <a:pt x="760" y="6834"/>
                  </a:cubicBezTo>
                  <a:cubicBezTo>
                    <a:pt x="773" y="6834"/>
                    <a:pt x="773" y="6821"/>
                    <a:pt x="800" y="6808"/>
                  </a:cubicBezTo>
                  <a:lnTo>
                    <a:pt x="381" y="6808"/>
                  </a:lnTo>
                  <a:cubicBezTo>
                    <a:pt x="368" y="6808"/>
                    <a:pt x="354" y="6808"/>
                    <a:pt x="354" y="6821"/>
                  </a:cubicBezTo>
                  <a:close/>
                  <a:moveTo>
                    <a:pt x="263" y="1192"/>
                  </a:moveTo>
                  <a:lnTo>
                    <a:pt x="341" y="1244"/>
                  </a:lnTo>
                  <a:cubicBezTo>
                    <a:pt x="381" y="1270"/>
                    <a:pt x="420" y="1270"/>
                    <a:pt x="459" y="1270"/>
                  </a:cubicBezTo>
                  <a:cubicBezTo>
                    <a:pt x="512" y="1257"/>
                    <a:pt x="551" y="1244"/>
                    <a:pt x="590" y="1218"/>
                  </a:cubicBezTo>
                  <a:lnTo>
                    <a:pt x="590" y="1218"/>
                  </a:lnTo>
                  <a:cubicBezTo>
                    <a:pt x="564" y="1218"/>
                    <a:pt x="538" y="1205"/>
                    <a:pt x="512" y="1205"/>
                  </a:cubicBezTo>
                  <a:cubicBezTo>
                    <a:pt x="433" y="1179"/>
                    <a:pt x="368" y="1205"/>
                    <a:pt x="302" y="1166"/>
                  </a:cubicBezTo>
                  <a:cubicBezTo>
                    <a:pt x="276" y="1166"/>
                    <a:pt x="263" y="1166"/>
                    <a:pt x="250" y="1192"/>
                  </a:cubicBezTo>
                  <a:close/>
                  <a:moveTo>
                    <a:pt x="8079" y="8536"/>
                  </a:moveTo>
                  <a:lnTo>
                    <a:pt x="8066" y="8536"/>
                  </a:lnTo>
                  <a:cubicBezTo>
                    <a:pt x="8013" y="8615"/>
                    <a:pt x="7987" y="8707"/>
                    <a:pt x="7987" y="8798"/>
                  </a:cubicBezTo>
                  <a:cubicBezTo>
                    <a:pt x="7987" y="8824"/>
                    <a:pt x="8000" y="8838"/>
                    <a:pt x="8013" y="8838"/>
                  </a:cubicBezTo>
                  <a:cubicBezTo>
                    <a:pt x="8040" y="8838"/>
                    <a:pt x="8053" y="8838"/>
                    <a:pt x="8053" y="8811"/>
                  </a:cubicBezTo>
                  <a:cubicBezTo>
                    <a:pt x="8066" y="8772"/>
                    <a:pt x="8079" y="8733"/>
                    <a:pt x="8079" y="8694"/>
                  </a:cubicBezTo>
                  <a:cubicBezTo>
                    <a:pt x="8079" y="8654"/>
                    <a:pt x="8079" y="8615"/>
                    <a:pt x="8079" y="8563"/>
                  </a:cubicBezTo>
                  <a:cubicBezTo>
                    <a:pt x="8079" y="8550"/>
                    <a:pt x="8079" y="8536"/>
                    <a:pt x="8066" y="8523"/>
                  </a:cubicBezTo>
                  <a:close/>
                  <a:moveTo>
                    <a:pt x="1520" y="8314"/>
                  </a:moveTo>
                  <a:lnTo>
                    <a:pt x="1507" y="8301"/>
                  </a:lnTo>
                  <a:cubicBezTo>
                    <a:pt x="1493" y="8327"/>
                    <a:pt x="1480" y="8353"/>
                    <a:pt x="1454" y="8379"/>
                  </a:cubicBezTo>
                  <a:cubicBezTo>
                    <a:pt x="1441" y="8392"/>
                    <a:pt x="1415" y="8419"/>
                    <a:pt x="1402" y="8445"/>
                  </a:cubicBezTo>
                  <a:cubicBezTo>
                    <a:pt x="1376" y="8484"/>
                    <a:pt x="1336" y="8523"/>
                    <a:pt x="1297" y="8550"/>
                  </a:cubicBezTo>
                  <a:cubicBezTo>
                    <a:pt x="1284" y="8550"/>
                    <a:pt x="1271" y="8576"/>
                    <a:pt x="1271" y="8602"/>
                  </a:cubicBezTo>
                  <a:cubicBezTo>
                    <a:pt x="1284" y="8615"/>
                    <a:pt x="1297" y="8602"/>
                    <a:pt x="1310" y="8602"/>
                  </a:cubicBezTo>
                  <a:lnTo>
                    <a:pt x="1402" y="8523"/>
                  </a:lnTo>
                  <a:cubicBezTo>
                    <a:pt x="1441" y="8497"/>
                    <a:pt x="1467" y="8458"/>
                    <a:pt x="1493" y="8406"/>
                  </a:cubicBezTo>
                  <a:cubicBezTo>
                    <a:pt x="1493" y="8366"/>
                    <a:pt x="1507" y="8340"/>
                    <a:pt x="1520" y="8314"/>
                  </a:cubicBezTo>
                  <a:close/>
                  <a:moveTo>
                    <a:pt x="7411" y="8419"/>
                  </a:moveTo>
                  <a:lnTo>
                    <a:pt x="7385" y="8484"/>
                  </a:lnTo>
                  <a:cubicBezTo>
                    <a:pt x="7372" y="8497"/>
                    <a:pt x="7359" y="8523"/>
                    <a:pt x="7346" y="8550"/>
                  </a:cubicBezTo>
                  <a:cubicBezTo>
                    <a:pt x="7320" y="8615"/>
                    <a:pt x="7320" y="8680"/>
                    <a:pt x="7346" y="8746"/>
                  </a:cubicBezTo>
                  <a:cubicBezTo>
                    <a:pt x="7359" y="8733"/>
                    <a:pt x="7372" y="8707"/>
                    <a:pt x="7372" y="8694"/>
                  </a:cubicBezTo>
                  <a:cubicBezTo>
                    <a:pt x="7372" y="8654"/>
                    <a:pt x="7385" y="8615"/>
                    <a:pt x="7398" y="8589"/>
                  </a:cubicBezTo>
                  <a:cubicBezTo>
                    <a:pt x="7424" y="8536"/>
                    <a:pt x="7424" y="8471"/>
                    <a:pt x="7411" y="8419"/>
                  </a:cubicBezTo>
                  <a:close/>
                  <a:moveTo>
                    <a:pt x="8786" y="8406"/>
                  </a:moveTo>
                  <a:cubicBezTo>
                    <a:pt x="8786" y="8406"/>
                    <a:pt x="8773" y="8419"/>
                    <a:pt x="8773" y="8432"/>
                  </a:cubicBezTo>
                  <a:cubicBezTo>
                    <a:pt x="8773" y="8471"/>
                    <a:pt x="8760" y="8510"/>
                    <a:pt x="8760" y="8550"/>
                  </a:cubicBezTo>
                  <a:cubicBezTo>
                    <a:pt x="8733" y="8615"/>
                    <a:pt x="8733" y="8667"/>
                    <a:pt x="8760" y="8733"/>
                  </a:cubicBezTo>
                  <a:cubicBezTo>
                    <a:pt x="8773" y="8707"/>
                    <a:pt x="8786" y="8667"/>
                    <a:pt x="8799" y="8641"/>
                  </a:cubicBezTo>
                  <a:cubicBezTo>
                    <a:pt x="8799" y="8563"/>
                    <a:pt x="8799" y="8484"/>
                    <a:pt x="8786" y="8406"/>
                  </a:cubicBezTo>
                  <a:close/>
                  <a:moveTo>
                    <a:pt x="3916" y="8445"/>
                  </a:moveTo>
                  <a:cubicBezTo>
                    <a:pt x="3902" y="8458"/>
                    <a:pt x="3889" y="8471"/>
                    <a:pt x="3889" y="8471"/>
                  </a:cubicBezTo>
                  <a:lnTo>
                    <a:pt x="3889" y="8680"/>
                  </a:lnTo>
                  <a:cubicBezTo>
                    <a:pt x="3889" y="8680"/>
                    <a:pt x="3902" y="8694"/>
                    <a:pt x="3916" y="8707"/>
                  </a:cubicBezTo>
                  <a:cubicBezTo>
                    <a:pt x="3916" y="8615"/>
                    <a:pt x="3916" y="8536"/>
                    <a:pt x="3902" y="8445"/>
                  </a:cubicBezTo>
                  <a:close/>
                  <a:moveTo>
                    <a:pt x="551" y="6114"/>
                  </a:moveTo>
                  <a:cubicBezTo>
                    <a:pt x="485" y="6075"/>
                    <a:pt x="407" y="6075"/>
                    <a:pt x="328" y="6101"/>
                  </a:cubicBezTo>
                  <a:cubicBezTo>
                    <a:pt x="381" y="6128"/>
                    <a:pt x="407" y="6128"/>
                    <a:pt x="551" y="6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812361681" name="Imagem 81236168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55762" y="1484555"/>
            <a:ext cx="2896212" cy="289621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568759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911477623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879649483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569859229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83428989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5337306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8503124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83265320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61845932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48113832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14685678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4187357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328459635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29762377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02368003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80700904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0013518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73671676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26521261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22065885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856613484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Extensão de Estoque</a:t>
            </a:r>
            <a:endParaRPr sz="1000"/>
          </a:p>
        </p:txBody>
      </p:sp>
      <p:sp>
        <p:nvSpPr>
          <p:cNvPr id="1106404124" name="Retângulo 1106404123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07880644" name="Imagem 210788064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964920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DESKTOP</a:t>
            </a:r>
            <a:br>
              <a:rPr lang="pt-BR"/>
            </a:br>
            <a:r>
              <a:rPr lang="pt-BR" sz="1250"/>
              <a:t>GERAL</a:t>
            </a:r>
            <a:endParaRPr sz="1250"/>
          </a:p>
        </p:txBody>
      </p:sp>
      <p:grpSp>
        <p:nvGrpSpPr>
          <p:cNvPr id="1869951008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67636011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794000627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0342329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2699367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2375610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6841999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23992475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338926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9253927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951620255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873117928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99652888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1168709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55854576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5196841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3079651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17257691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4236949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235379944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dirty="0"/>
              <a:t>Manutenção de Alimentos</a:t>
            </a:r>
            <a:endParaRPr sz="1000" dirty="0"/>
          </a:p>
        </p:txBody>
      </p:sp>
      <p:sp>
        <p:nvSpPr>
          <p:cNvPr id="1412203647" name="Retângulo 1412203646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17880345" name="Imagem 181788034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" name="Google Shape;1708;p74"/>
          <p:cNvSpPr txBox="1">
            <a:spLocks noGrp="1"/>
          </p:cNvSpPr>
          <p:nvPr>
            <p:ph type="title"/>
          </p:nvPr>
        </p:nvSpPr>
        <p:spPr bwMode="auto">
          <a:xfrm>
            <a:off x="699450" y="543150"/>
            <a:ext cx="7745100" cy="131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OBRIGADO!</a:t>
            </a:r>
            <a:endParaRPr/>
          </a:p>
        </p:txBody>
      </p:sp>
      <p:sp>
        <p:nvSpPr>
          <p:cNvPr id="1709" name="Google Shape;1709;p74"/>
          <p:cNvSpPr txBox="1">
            <a:spLocks noGrp="1"/>
          </p:cNvSpPr>
          <p:nvPr>
            <p:ph type="body" idx="4294967295"/>
          </p:nvPr>
        </p:nvSpPr>
        <p:spPr bwMode="auto">
          <a:xfrm>
            <a:off x="2319099" y="2717689"/>
            <a:ext cx="44955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pt-BR" sz="1400">
                <a:solidFill>
                  <a:schemeClr val="lt1"/>
                </a:solidFill>
              </a:rPr>
              <a:t>Alguma pergunta</a:t>
            </a:r>
            <a:r>
              <a:rPr lang="en" sz="1400">
                <a:solidFill>
                  <a:schemeClr val="lt1"/>
                </a:solidFill>
              </a:rPr>
              <a:t>?  </a:t>
            </a:r>
            <a:endParaRPr sz="1400">
              <a:solidFill>
                <a:schemeClr val="lt1"/>
              </a:solidFill>
            </a:endParaRPr>
          </a:p>
          <a:p>
            <a:pPr marL="0" lv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710" name="Google Shape;1710;p74"/>
          <p:cNvSpPr txBox="1">
            <a:spLocks noGrp="1"/>
          </p:cNvSpPr>
          <p:nvPr>
            <p:ph type="subTitle" idx="4294967295"/>
          </p:nvPr>
        </p:nvSpPr>
        <p:spPr bwMode="auto">
          <a:xfrm>
            <a:off x="2469750" y="4432223"/>
            <a:ext cx="42045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/>
            </a:pPr>
            <a:r>
              <a:rPr lang="en" sz="1000">
                <a:solidFill>
                  <a:schemeClr val="lt1"/>
                </a:solidFill>
              </a:rPr>
              <a:t>Please keep this slide for attribution</a:t>
            </a:r>
            <a:endParaRPr sz="1000">
              <a:solidFill>
                <a:schemeClr val="lt1"/>
              </a:solidFill>
            </a:endParaRPr>
          </a:p>
        </p:txBody>
      </p:sp>
      <p:grpSp>
        <p:nvGrpSpPr>
          <p:cNvPr id="1722" name="Google Shape;1722;p74"/>
          <p:cNvGrpSpPr/>
          <p:nvPr/>
        </p:nvGrpSpPr>
        <p:grpSpPr bwMode="auto">
          <a:xfrm>
            <a:off x="3265449" y="1733690"/>
            <a:ext cx="2613099" cy="459199"/>
            <a:chOff x="3265449" y="1755665"/>
            <a:chExt cx="2613099" cy="459199"/>
          </a:xfrm>
        </p:grpSpPr>
        <p:grpSp>
          <p:nvGrpSpPr>
            <p:cNvPr id="1723" name="Google Shape;1723;p74"/>
            <p:cNvGrpSpPr/>
            <p:nvPr/>
          </p:nvGrpSpPr>
          <p:grpSpPr bwMode="auto">
            <a:xfrm>
              <a:off x="4571999" y="1755665"/>
              <a:ext cx="1306549" cy="459199"/>
              <a:chOff x="7200548" y="384850"/>
              <a:chExt cx="1714856" cy="602702"/>
            </a:xfrm>
          </p:grpSpPr>
          <p:sp>
            <p:nvSpPr>
              <p:cNvPr id="1724" name="Google Shape;1724;p74"/>
              <p:cNvSpPr/>
              <p:nvPr/>
            </p:nvSpPr>
            <p:spPr bwMode="auto"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25" name="Google Shape;1725;p74"/>
              <p:cNvSpPr/>
              <p:nvPr/>
            </p:nvSpPr>
            <p:spPr bwMode="auto"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26" name="Google Shape;1726;p74"/>
              <p:cNvSpPr/>
              <p:nvPr/>
            </p:nvSpPr>
            <p:spPr bwMode="auto"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727" name="Google Shape;1727;p74"/>
            <p:cNvGrpSpPr/>
            <p:nvPr/>
          </p:nvGrpSpPr>
          <p:grpSpPr bwMode="auto">
            <a:xfrm flipH="1">
              <a:off x="3265449" y="1755665"/>
              <a:ext cx="1306549" cy="459199"/>
              <a:chOff x="7200548" y="384850"/>
              <a:chExt cx="1714856" cy="602702"/>
            </a:xfrm>
          </p:grpSpPr>
          <p:sp>
            <p:nvSpPr>
              <p:cNvPr id="1728" name="Google Shape;1728;p74"/>
              <p:cNvSpPr/>
              <p:nvPr/>
            </p:nvSpPr>
            <p:spPr bwMode="auto"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29" name="Google Shape;1729;p74"/>
              <p:cNvSpPr/>
              <p:nvPr/>
            </p:nvSpPr>
            <p:spPr bwMode="auto"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30" name="Google Shape;1730;p74"/>
              <p:cNvSpPr/>
              <p:nvPr/>
            </p:nvSpPr>
            <p:spPr bwMode="auto"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pic>
        <p:nvPicPr>
          <p:cNvPr id="1139731021" name="Imagem 113973102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45099" y="3407419"/>
            <a:ext cx="4629150" cy="1685925"/>
          </a:xfrm>
          <a:prstGeom prst="rect">
            <a:avLst/>
          </a:prstGeom>
        </p:spPr>
      </p:pic>
      <p:grpSp>
        <p:nvGrpSpPr>
          <p:cNvPr id="640156350" name="Google Shape;1711;p74"/>
          <p:cNvGrpSpPr/>
          <p:nvPr/>
        </p:nvGrpSpPr>
        <p:grpSpPr bwMode="auto">
          <a:xfrm>
            <a:off x="4087291" y="3613631"/>
            <a:ext cx="351669" cy="351634"/>
            <a:chOff x="812100" y="2571760"/>
            <a:chExt cx="417065" cy="417024"/>
          </a:xfrm>
        </p:grpSpPr>
        <p:sp>
          <p:nvSpPr>
            <p:cNvPr id="394589936" name="Google Shape;1712;p74"/>
            <p:cNvSpPr/>
            <p:nvPr/>
          </p:nvSpPr>
          <p:spPr bwMode="auto">
            <a:xfrm>
              <a:off x="935083" y="2694744"/>
              <a:ext cx="171070" cy="171070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6729323" name="Google Shape;1713;p74"/>
            <p:cNvSpPr/>
            <p:nvPr/>
          </p:nvSpPr>
          <p:spPr bwMode="auto">
            <a:xfrm>
              <a:off x="860976" y="2620615"/>
              <a:ext cx="319311" cy="319289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90735061" name="Google Shape;1714;p74"/>
            <p:cNvSpPr/>
            <p:nvPr/>
          </p:nvSpPr>
          <p:spPr bwMode="auto">
            <a:xfrm>
              <a:off x="812100" y="2571760"/>
              <a:ext cx="417065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47088" name="Google Shape;1715;p74"/>
            <p:cNvSpPr/>
            <p:nvPr/>
          </p:nvSpPr>
          <p:spPr bwMode="auto">
            <a:xfrm>
              <a:off x="1081711" y="2670305"/>
              <a:ext cx="48877" cy="48897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47254644" name="Google Shape;1709;p74"/>
          <p:cNvSpPr txBox="1"/>
          <p:nvPr/>
        </p:nvSpPr>
        <p:spPr bwMode="auto">
          <a:xfrm>
            <a:off x="4312768" y="3591041"/>
            <a:ext cx="939386" cy="37625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49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1pPr>
            <a:lvl2pPr marL="914400" marR="0" lvl="1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2pPr>
            <a:lvl3pPr marL="1371600" marR="0" lvl="2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3pPr>
            <a:lvl4pPr marL="1828800" marR="0" lvl="3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4pPr>
            <a:lvl5pPr marL="2286000" marR="0" lvl="4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5pPr>
            <a:lvl6pPr marL="2743200" marR="0" lvl="5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6pPr>
            <a:lvl7pPr marL="3200400" marR="0" lvl="6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7pPr>
            <a:lvl8pPr marL="3657600" marR="0" lvl="7" indent="-323849" algn="l">
              <a:lnSpc>
                <a:spcPct val="114999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8pPr>
            <a:lvl9pPr marL="4114800" marR="0" lvl="8" indent="-323849" algn="l">
              <a:lnSpc>
                <a:spcPct val="114999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ortech__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marL="0" lvl="0" indent="0" algn="ctr">
              <a:lnSpc>
                <a:spcPct val="10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827587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WEB</a:t>
            </a:r>
            <a:br>
              <a:rPr lang="pt-BR"/>
            </a:br>
            <a:r>
              <a:rPr lang="pt-BR" sz="1250"/>
              <a:t>ORTECH</a:t>
            </a:r>
            <a:endParaRPr sz="1250"/>
          </a:p>
        </p:txBody>
      </p:sp>
      <p:grpSp>
        <p:nvGrpSpPr>
          <p:cNvPr id="2118920763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409312328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1057257695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21050724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6737565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5443960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6371177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45665332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15638319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8379598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39262934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140381002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41517309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31365237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5367722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15510586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2719039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68600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10907708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488741905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Página Inicial</a:t>
            </a:r>
            <a:endParaRPr sz="1000"/>
          </a:p>
        </p:txBody>
      </p:sp>
      <p:sp>
        <p:nvSpPr>
          <p:cNvPr id="1391011975" name="Retângulo 1391011974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98460141" name="Imagem 179846014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575971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WEB</a:t>
            </a:r>
            <a:br>
              <a:rPr lang="pt-BR"/>
            </a:br>
            <a:r>
              <a:rPr lang="pt-BR" sz="1250"/>
              <a:t>ORTECH</a:t>
            </a:r>
            <a:endParaRPr sz="1250"/>
          </a:p>
        </p:txBody>
      </p:sp>
      <p:grpSp>
        <p:nvGrpSpPr>
          <p:cNvPr id="1710681971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1686701712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295256094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7878784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5035769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3842803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3634694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9323219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6653921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74468450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321184220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90722187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297175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4879110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13692497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9954680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05234698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81784131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0994739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869983146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Sobre nós</a:t>
            </a:r>
            <a:endParaRPr sz="1000"/>
          </a:p>
        </p:txBody>
      </p:sp>
      <p:sp>
        <p:nvSpPr>
          <p:cNvPr id="1440515558" name="Retângulo 1440515557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3668623" name="Imagem 24366862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534835" name="Google Shape;804;p53"/>
          <p:cNvSpPr txBox="1">
            <a:spLocks noGrp="1"/>
          </p:cNvSpPr>
          <p:nvPr>
            <p:ph type="title"/>
          </p:nvPr>
        </p:nvSpPr>
        <p:spPr bwMode="auto">
          <a:xfrm>
            <a:off x="1980319" y="374144"/>
            <a:ext cx="5196600" cy="93818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MOCKUP WEB</a:t>
            </a:r>
            <a:br>
              <a:rPr lang="pt-BR"/>
            </a:br>
            <a:r>
              <a:rPr lang="pt-BR" sz="1250"/>
              <a:t>ORTECH</a:t>
            </a:r>
            <a:endParaRPr sz="1250"/>
          </a:p>
        </p:txBody>
      </p:sp>
      <p:grpSp>
        <p:nvGrpSpPr>
          <p:cNvPr id="1026117744" name="Google Shape;813;p53"/>
          <p:cNvGrpSpPr/>
          <p:nvPr/>
        </p:nvGrpSpPr>
        <p:grpSpPr bwMode="auto">
          <a:xfrm>
            <a:off x="713228" y="572040"/>
            <a:ext cx="7744977" cy="344391"/>
            <a:chOff x="713228" y="572040"/>
            <a:chExt cx="7744977" cy="344391"/>
          </a:xfrm>
        </p:grpSpPr>
        <p:grpSp>
          <p:nvGrpSpPr>
            <p:cNvPr id="2108036823" name="Google Shape;814;p53"/>
            <p:cNvGrpSpPr/>
            <p:nvPr/>
          </p:nvGrpSpPr>
          <p:grpSpPr bwMode="auto">
            <a:xfrm>
              <a:off x="7151653" y="572040"/>
              <a:ext cx="1306551" cy="344391"/>
              <a:chOff x="3157999" y="3778349"/>
              <a:chExt cx="198699" cy="52374"/>
            </a:xfrm>
          </p:grpSpPr>
          <p:sp>
            <p:nvSpPr>
              <p:cNvPr id="477937196" name="Google Shape;815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42577339" name="Google Shape;816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66434220" name="Google Shape;817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7209171" name="Google Shape;818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4289081" name="Google Shape;819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09942800" name="Google Shape;820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91189870" name="Google Shape;821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38081441" name="Google Shape;822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39332583" name="Google Shape;823;p53"/>
            <p:cNvGrpSpPr/>
            <p:nvPr/>
          </p:nvGrpSpPr>
          <p:grpSpPr bwMode="auto">
            <a:xfrm flipH="1">
              <a:off x="713228" y="572040"/>
              <a:ext cx="1306551" cy="344391"/>
              <a:chOff x="3157999" y="3778349"/>
              <a:chExt cx="198699" cy="52374"/>
            </a:xfrm>
          </p:grpSpPr>
          <p:sp>
            <p:nvSpPr>
              <p:cNvPr id="972375270" name="Google Shape;824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1543165" name="Google Shape;825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36810126" name="Google Shape;826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08077934" name="Google Shape;827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97942828" name="Google Shape;828;p53"/>
              <p:cNvSpPr/>
              <p:nvPr/>
            </p:nvSpPr>
            <p:spPr bwMode="auto">
              <a:xfrm>
                <a:off x="3157999" y="3784424"/>
                <a:ext cx="185274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8250737" name="Google Shape;829;p53"/>
              <p:cNvSpPr/>
              <p:nvPr/>
            </p:nvSpPr>
            <p:spPr bwMode="auto">
              <a:xfrm>
                <a:off x="3315099" y="3779399"/>
                <a:ext cx="22949" cy="1697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32380505" name="Google Shape;830;p53"/>
              <p:cNvSpPr/>
              <p:nvPr/>
            </p:nvSpPr>
            <p:spPr bwMode="auto">
              <a:xfrm>
                <a:off x="3329824" y="3796224"/>
                <a:ext cx="26874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19012484" name="Google Shape;831;p53"/>
              <p:cNvSpPr/>
              <p:nvPr/>
            </p:nvSpPr>
            <p:spPr bwMode="auto">
              <a:xfrm>
                <a:off x="3295474" y="3778349"/>
                <a:ext cx="18675" cy="22924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4" tIns="91424" rIns="91424" bIns="91424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23794623" name="Google Shape;773;p52"/>
          <p:cNvSpPr txBox="1">
            <a:spLocks noGrp="1"/>
          </p:cNvSpPr>
          <p:nvPr>
            <p:ph type="subTitle" idx="3"/>
          </p:nvPr>
        </p:nvSpPr>
        <p:spPr bwMode="auto">
          <a:xfrm>
            <a:off x="3890357" y="4695260"/>
            <a:ext cx="1376524" cy="448238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/>
              <a:t>Recursos</a:t>
            </a:r>
            <a:endParaRPr sz="1000"/>
          </a:p>
        </p:txBody>
      </p:sp>
      <p:sp>
        <p:nvSpPr>
          <p:cNvPr id="1702583204" name="Retângulo 1702583203"/>
          <p:cNvSpPr/>
          <p:nvPr/>
        </p:nvSpPr>
        <p:spPr bwMode="auto">
          <a:xfrm>
            <a:off x="1878619" y="1656861"/>
            <a:ext cx="5400000" cy="303839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39142248" name="Imagem 113914224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1999" y="1656861"/>
            <a:ext cx="5400000" cy="30383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0359763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8" y="361391"/>
            <a:ext cx="7742999" cy="92448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PESQUISA DE CAMPO</a:t>
            </a:r>
            <a:br>
              <a:rPr lang="pt-BR"/>
            </a:br>
            <a:endParaRPr/>
          </a:p>
        </p:txBody>
      </p:sp>
      <p:grpSp>
        <p:nvGrpSpPr>
          <p:cNvPr id="1661352808" name="Google Shape;778;p52"/>
          <p:cNvGrpSpPr/>
          <p:nvPr/>
        </p:nvGrpSpPr>
        <p:grpSpPr bwMode="auto">
          <a:xfrm>
            <a:off x="7147677" y="464490"/>
            <a:ext cx="1306548" cy="459198"/>
            <a:chOff x="7200547" y="384849"/>
            <a:chExt cx="1714855" cy="602701"/>
          </a:xfrm>
        </p:grpSpPr>
        <p:sp>
          <p:nvSpPr>
            <p:cNvPr id="1438867573" name="Google Shape;779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93635" name="Google Shape;780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25306166" name="Google Shape;781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58371124" name="Google Shape;782;p52"/>
          <p:cNvGrpSpPr/>
          <p:nvPr/>
        </p:nvGrpSpPr>
        <p:grpSpPr bwMode="auto">
          <a:xfrm flipH="1">
            <a:off x="714883" y="456589"/>
            <a:ext cx="1306548" cy="459198"/>
            <a:chOff x="7200547" y="384849"/>
            <a:chExt cx="1714855" cy="602701"/>
          </a:xfrm>
        </p:grpSpPr>
        <p:sp>
          <p:nvSpPr>
            <p:cNvPr id="1535005685" name="Google Shape;783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256297" name="Google Shape;784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75852930" name="Google Shape;785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541079311" name="Imagem 15410793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8800" y="1285199"/>
            <a:ext cx="8370000" cy="352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772305" name="Google Shape;774;p52"/>
          <p:cNvSpPr txBox="1">
            <a:spLocks noGrp="1"/>
          </p:cNvSpPr>
          <p:nvPr>
            <p:ph type="title"/>
          </p:nvPr>
        </p:nvSpPr>
        <p:spPr bwMode="auto">
          <a:xfrm>
            <a:off x="701958" y="361391"/>
            <a:ext cx="7742999" cy="924482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PESQUISA DE CAMPO</a:t>
            </a:r>
            <a:br>
              <a:rPr lang="pt-BR"/>
            </a:br>
            <a:endParaRPr/>
          </a:p>
        </p:txBody>
      </p:sp>
      <p:grpSp>
        <p:nvGrpSpPr>
          <p:cNvPr id="2117101420" name="Google Shape;778;p52"/>
          <p:cNvGrpSpPr/>
          <p:nvPr/>
        </p:nvGrpSpPr>
        <p:grpSpPr bwMode="auto">
          <a:xfrm>
            <a:off x="7147677" y="464490"/>
            <a:ext cx="1306548" cy="459198"/>
            <a:chOff x="7200547" y="384849"/>
            <a:chExt cx="1714855" cy="602701"/>
          </a:xfrm>
        </p:grpSpPr>
        <p:sp>
          <p:nvSpPr>
            <p:cNvPr id="428925055" name="Google Shape;779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7965636" name="Google Shape;780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7198856" name="Google Shape;781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03250198" name="Google Shape;782;p52"/>
          <p:cNvGrpSpPr/>
          <p:nvPr/>
        </p:nvGrpSpPr>
        <p:grpSpPr bwMode="auto">
          <a:xfrm flipH="1">
            <a:off x="714883" y="456589"/>
            <a:ext cx="1306548" cy="459198"/>
            <a:chOff x="7200547" y="384849"/>
            <a:chExt cx="1714855" cy="602701"/>
          </a:xfrm>
        </p:grpSpPr>
        <p:sp>
          <p:nvSpPr>
            <p:cNvPr id="30888329" name="Google Shape;783;p52"/>
            <p:cNvSpPr/>
            <p:nvPr/>
          </p:nvSpPr>
          <p:spPr bwMode="auto">
            <a:xfrm>
              <a:off x="8211758" y="384849"/>
              <a:ext cx="331278" cy="331278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7923568" name="Google Shape;784;p52"/>
            <p:cNvSpPr/>
            <p:nvPr/>
          </p:nvSpPr>
          <p:spPr bwMode="auto">
            <a:xfrm>
              <a:off x="8385198" y="616566"/>
              <a:ext cx="530203" cy="156453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50428163" name="Google Shape;785;p52"/>
            <p:cNvSpPr/>
            <p:nvPr/>
          </p:nvSpPr>
          <p:spPr bwMode="auto">
            <a:xfrm>
              <a:off x="7200547" y="580218"/>
              <a:ext cx="1422700" cy="407332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410510628" name="Imagem 141051062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8800" y="1037549"/>
            <a:ext cx="8370000" cy="397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434</Words>
  <Application>Microsoft Office PowerPoint</Application>
  <PresentationFormat>Apresentação na tela (16:9)</PresentationFormat>
  <Paragraphs>108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3" baseType="lpstr">
      <vt:lpstr>Roboto Light</vt:lpstr>
      <vt:lpstr>Roboto Slab</vt:lpstr>
      <vt:lpstr>Open Sans</vt:lpstr>
      <vt:lpstr>Muli</vt:lpstr>
      <vt:lpstr>Prompt</vt:lpstr>
      <vt:lpstr>Lato Black</vt:lpstr>
      <vt:lpstr>Arial</vt:lpstr>
      <vt:lpstr>Lato</vt:lpstr>
      <vt:lpstr>Roboto</vt:lpstr>
      <vt:lpstr>Roboto Slab Black</vt:lpstr>
      <vt:lpstr>Adopt a pub pitch deck by Slidego</vt:lpstr>
      <vt:lpstr>TCC 4 GRUPO E</vt:lpstr>
      <vt:lpstr>INTRODUÇÃO</vt:lpstr>
      <vt:lpstr>NOSSO TIME</vt:lpstr>
      <vt:lpstr>NOSSA EMPRESA</vt:lpstr>
      <vt:lpstr>MOCKUP WEB ORTECH</vt:lpstr>
      <vt:lpstr>MOCKUP WEB ORTECH</vt:lpstr>
      <vt:lpstr>MOCKUP WEB ORTECH</vt:lpstr>
      <vt:lpstr>PESQUISA DE CAMPO </vt:lpstr>
      <vt:lpstr>PESQUISA DE CAMPO </vt:lpstr>
      <vt:lpstr>PESQUISA DE CAMPO </vt:lpstr>
      <vt:lpstr>PESQUISA DE CAMPO </vt:lpstr>
      <vt:lpstr>PESQUISA DE CAMPO </vt:lpstr>
      <vt:lpstr>PESQUISA DE CAMPO </vt:lpstr>
      <vt:lpstr>O MOCKUP</vt:lpstr>
      <vt:lpstr>PALETA DE CORES</vt:lpstr>
      <vt:lpstr>MOCKUP WEB HOT ROLLS CLUB</vt:lpstr>
      <vt:lpstr>MOCKUP WEB HOT ROLLS CLUB</vt:lpstr>
      <vt:lpstr>MOCKUP WEB HOT ROLLS CLUB</vt:lpstr>
      <vt:lpstr>MOCKUP WEB HOT ROLLS CLUB</vt:lpstr>
      <vt:lpstr>MOCKUP WEB HOT ROLLS CLUB</vt:lpstr>
      <vt:lpstr>MOCKUP WEB HOT ROLLS CLUB</vt:lpstr>
      <vt:lpstr>MOCKUP ANDROID FUNCIONÁRIO</vt:lpstr>
      <vt:lpstr>MOCKUP ANDROID CLIENTE</vt:lpstr>
      <vt:lpstr>MOCKUP ANDROID CLIENTE</vt:lpstr>
      <vt:lpstr>MOCKUP DESKTOP PEDIDOS</vt:lpstr>
      <vt:lpstr>MOCKUP DESKTOP PEDIDOS</vt:lpstr>
      <vt:lpstr>MOCKUP DESKTOP PEDIDOS</vt:lpstr>
      <vt:lpstr>MOCKUP DESKTOP PEDIDOS</vt:lpstr>
      <vt:lpstr>MOCKUP DESKTOP PEDIDOS</vt:lpstr>
      <vt:lpstr>MOCKUP DESKTOP PEDIDOS</vt:lpstr>
      <vt:lpstr>MOCKUP DESKTOP GERAL</vt:lpstr>
      <vt:lpstr>MOCKUP DESKTOP GERAL</vt:lpstr>
      <vt:lpstr>MOCKUP DESKTOP GERAL</vt:lpstr>
      <vt:lpstr>MOCKUP DESKTOP GERAL</vt:lpstr>
      <vt:lpstr>MOCKUP DESKTOP GERAL</vt:lpstr>
      <vt:lpstr>MOCKUP DESKTOP GERAL</vt:lpstr>
      <vt:lpstr>MOCKUP DESKTOP GERAL</vt:lpstr>
      <vt:lpstr>MOCKUP DESKTOP GERAL</vt:lpstr>
      <vt:lpstr>MOCKUP DESKTOP GERAL</vt:lpstr>
      <vt:lpstr>MOCKUP DESKTOP GERAL</vt:lpstr>
      <vt:lpstr>MOCKUP DESKTOP GERAL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4 GRUPO E</dc:title>
  <dc:creator>Lab_ETESP</dc:creator>
  <cp:lastModifiedBy>Lab_ETESP</cp:lastModifiedBy>
  <cp:revision>8</cp:revision>
  <dcterms:modified xsi:type="dcterms:W3CDTF">2023-04-04T17:40:28Z</dcterms:modified>
</cp:coreProperties>
</file>